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6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2"/>
    <p:restoredTop sz="94661"/>
  </p:normalViewPr>
  <p:slideViewPr>
    <p:cSldViewPr snapToGrid="0" snapToObjects="1">
      <p:cViewPr varScale="1">
        <p:scale>
          <a:sx n="104" d="100"/>
          <a:sy n="104" d="100"/>
        </p:scale>
        <p:origin x="216" y="2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236CF-8560-3E40-AEC7-397CD6F23C3E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0EB79D2-C5C1-ED48-9293-CCABC4AFF523}">
      <dgm:prSet phldrT="[文本]"/>
      <dgm:spPr/>
      <dgm:t>
        <a:bodyPr/>
        <a:lstStyle/>
        <a:p>
          <a:r>
            <a:rPr lang="zh-CN" altLang="en-US" dirty="0"/>
            <a:t>混沌期</a:t>
          </a:r>
        </a:p>
      </dgm:t>
    </dgm:pt>
    <dgm:pt modelId="{D87B1FD1-2EC1-2A4C-9E2F-426DF6C73BC1}" type="par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9953AFB9-4BD3-D14B-9134-870A35ADD718}" type="sib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FCE91FCA-D5BC-D64A-AB2E-95418B497B39}">
      <dgm:prSet phldrT="[文本]"/>
      <dgm:spPr/>
      <dgm:t>
        <a:bodyPr/>
        <a:lstStyle/>
        <a:p>
          <a:r>
            <a:rPr lang="zh-CN" altLang="en-US" dirty="0"/>
            <a:t>创始人</a:t>
          </a:r>
          <a:r>
            <a:rPr lang="en-US" altLang="zh-CN" dirty="0" err="1"/>
            <a:t>RyanDahl</a:t>
          </a:r>
          <a:r>
            <a:rPr lang="zh-CN" altLang="en-US" dirty="0"/>
            <a:t>基于</a:t>
          </a:r>
          <a:r>
            <a:rPr lang="en-US" altLang="zh-CN" dirty="0"/>
            <a:t>V8</a:t>
          </a:r>
          <a:r>
            <a:rPr lang="zh-CN" altLang="en-US" dirty="0"/>
            <a:t>创建的轻量级</a:t>
          </a:r>
          <a:r>
            <a:rPr lang="en-US" altLang="zh-CN" dirty="0"/>
            <a:t>Web</a:t>
          </a:r>
          <a:r>
            <a:rPr lang="zh-CN" altLang="en-US" dirty="0"/>
            <a:t>服务器库</a:t>
          </a:r>
          <a:r>
            <a:rPr lang="en-US" altLang="zh-CN" dirty="0" err="1"/>
            <a:t>web.js</a:t>
          </a:r>
          <a:endParaRPr lang="zh-CN" altLang="en-US" dirty="0"/>
        </a:p>
      </dgm:t>
    </dgm:pt>
    <dgm:pt modelId="{1A47DB33-6C97-4B46-BE91-F887F9F8240F}" type="par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0319204D-6AE4-D54A-8A10-78A91B2AF77E}" type="sib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60F9369E-DA70-FB47-997E-43ECDC8C5F54}">
      <dgm:prSet phldrT="[文本]"/>
      <dgm:spPr/>
      <dgm:t>
        <a:bodyPr/>
        <a:lstStyle/>
        <a:p>
          <a:r>
            <a:rPr lang="zh-CN" altLang="en-US" dirty="0"/>
            <a:t>成长期</a:t>
          </a:r>
        </a:p>
      </dgm:t>
    </dgm:pt>
    <dgm:pt modelId="{D843A3A1-5A96-1E44-900D-7A5DBBF05C89}" type="par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06C819E1-FD00-904F-8B24-0E84EF81F4FC}" type="sib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8197A9CE-059C-7742-9E29-B9129CE4EA81}">
      <dgm:prSet phldrT="[文本]"/>
      <dgm:spPr/>
      <dgm:t>
        <a:bodyPr/>
        <a:lstStyle/>
        <a:p>
          <a:r>
            <a:rPr lang="en-US" altLang="zh-CN" dirty="0"/>
            <a:t>Isaac</a:t>
          </a:r>
          <a:r>
            <a:rPr lang="zh-CN" altLang="en-US" dirty="0"/>
            <a:t> </a:t>
          </a:r>
          <a:r>
            <a:rPr lang="en-US" altLang="zh-CN" dirty="0"/>
            <a:t>Z. Schlueter</a:t>
          </a:r>
          <a:r>
            <a:rPr lang="zh-CN" altLang="en-US" dirty="0"/>
            <a:t>开发出奠定</a:t>
          </a:r>
          <a:r>
            <a:rPr lang="en-US" altLang="zh-CN" dirty="0"/>
            <a:t>Node.js</a:t>
          </a:r>
          <a:r>
            <a:rPr lang="zh-CN" altLang="en-US" dirty="0"/>
            <a:t>地位的工具</a:t>
          </a:r>
          <a:r>
            <a:rPr lang="en-US" altLang="zh-CN" dirty="0" err="1"/>
            <a:t>npm</a:t>
          </a:r>
          <a:endParaRPr lang="zh-CN" altLang="en-US" dirty="0"/>
        </a:p>
      </dgm:t>
    </dgm:pt>
    <dgm:pt modelId="{7B522AD3-DC74-AF48-87EC-0E3879055D24}" type="par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BD61F043-F1F8-1A4A-AF00-0A87FB43241C}" type="sib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A6EC32AF-2A32-7D41-8695-9AF28F66224B}">
      <dgm:prSet phldrT="[文本]"/>
      <dgm:spPr/>
      <dgm:t>
        <a:bodyPr/>
        <a:lstStyle/>
        <a:p>
          <a:r>
            <a:rPr lang="zh-CN" altLang="en-US" dirty="0"/>
            <a:t>高速期</a:t>
          </a:r>
        </a:p>
      </dgm:t>
    </dgm:pt>
    <dgm:pt modelId="{75856AFE-CB27-BF47-89A9-327AB69A4D36}" type="par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CD319935-AB50-2E4F-B35F-D8CEF8DC5829}" type="sib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073FCF62-E50F-9440-A458-122B22065A6A}">
      <dgm:prSet phldrT="[文本]"/>
      <dgm:spPr/>
      <dgm:t>
        <a:bodyPr/>
        <a:lstStyle/>
        <a:p>
          <a:r>
            <a:rPr lang="zh-CN" altLang="en-US" dirty="0"/>
            <a:t>爱好者蜂拥而至，</a:t>
          </a:r>
          <a:r>
            <a:rPr lang="en-US" altLang="zh-CN" dirty="0"/>
            <a:t>Node.js</a:t>
          </a:r>
          <a:r>
            <a:rPr lang="zh-CN" altLang="en-US" dirty="0"/>
            <a:t>势如破竹</a:t>
          </a:r>
        </a:p>
      </dgm:t>
    </dgm:pt>
    <dgm:pt modelId="{FCE25841-2DFD-C34F-B61A-8591CC1E98E3}" type="par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1FEFE203-F5F6-FE46-9E30-8F10C2F42617}" type="sib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745AA43B-CEE0-B847-B7A0-D50FBBECF650}">
      <dgm:prSet phldrT="[文本]"/>
      <dgm:spPr/>
      <dgm:t>
        <a:bodyPr/>
        <a:lstStyle/>
        <a:p>
          <a:r>
            <a:rPr lang="zh-CN" altLang="en-US" dirty="0"/>
            <a:t>更迭期</a:t>
          </a:r>
        </a:p>
      </dgm:t>
    </dgm:pt>
    <dgm:pt modelId="{5621259D-022B-664F-B65C-255ADC35D59F}" type="par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DAE81219-C93A-5C48-BABD-9A94108A65C0}" type="sib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537683E6-5EAC-4A41-95D1-D169B04F82D9}">
      <dgm:prSet phldrT="[文本]"/>
      <dgm:spPr/>
      <dgm:t>
        <a:bodyPr/>
        <a:lstStyle/>
        <a:p>
          <a:r>
            <a:rPr lang="zh-CN" altLang="en-US" dirty="0"/>
            <a:t>无数工程师们的实践探索，技术不断更新前进</a:t>
          </a:r>
        </a:p>
      </dgm:t>
    </dgm:pt>
    <dgm:pt modelId="{7C1CCA1F-96BD-704B-A0FD-3D629B07E0E2}" type="par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F3A8FFAD-C5A5-FB49-A484-10082A1700D9}" type="sib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7300E01E-7EA7-784E-894B-4CA4870BDA65}">
      <dgm:prSet phldrT="[文本]"/>
      <dgm:spPr/>
      <dgm:t>
        <a:bodyPr/>
        <a:lstStyle/>
        <a:p>
          <a:r>
            <a:rPr lang="zh-CN" altLang="en-US" dirty="0"/>
            <a:t>分裂期</a:t>
          </a:r>
        </a:p>
      </dgm:t>
    </dgm:pt>
    <dgm:pt modelId="{06FC9667-5680-0B43-9C31-6B81D00C4F6E}" type="par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453AFD07-2A59-3149-8DE3-458114F3B948}" type="sib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906C27EB-0E4C-3C4D-B4B8-719BBA5E403A}">
      <dgm:prSet phldrT="[文本]"/>
      <dgm:spPr/>
      <dgm:t>
        <a:bodyPr/>
        <a:lstStyle/>
        <a:p>
          <a:r>
            <a:rPr lang="zh-CN" altLang="en-US" dirty="0"/>
            <a:t>诞生</a:t>
          </a:r>
          <a:r>
            <a:rPr lang="en-US" altLang="zh-CN" dirty="0" err="1"/>
            <a:t>io.js</a:t>
          </a:r>
          <a:r>
            <a:rPr lang="zh-CN" altLang="en-US" dirty="0"/>
            <a:t>分支，后又回归</a:t>
          </a:r>
          <a:r>
            <a:rPr lang="en-US" altLang="zh-CN" dirty="0"/>
            <a:t>Node.js</a:t>
          </a:r>
          <a:r>
            <a:rPr lang="zh-CN" altLang="en-US" dirty="0"/>
            <a:t>主线</a:t>
          </a:r>
        </a:p>
      </dgm:t>
    </dgm:pt>
    <dgm:pt modelId="{C88BCD99-F7A2-2E41-A8B6-97C476CF3C9B}" type="par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27501AF7-27BA-8748-AD15-FDFEE07A0763}" type="sib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8D7D0078-7929-2649-8122-B407D2BB2A56}">
      <dgm:prSet phldrT="[文本]"/>
      <dgm:spPr/>
      <dgm:t>
        <a:bodyPr/>
        <a:lstStyle/>
        <a:p>
          <a:r>
            <a:rPr lang="zh-CN" altLang="en-US" dirty="0"/>
            <a:t>飞速发展期</a:t>
          </a:r>
        </a:p>
      </dgm:t>
    </dgm:pt>
    <dgm:pt modelId="{0B3D6294-BE5B-D949-B499-E02756F411F3}" type="par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17AD00C7-C3AA-9543-B89E-09A5BCC7CB0C}" type="sib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67B70277-7364-AB47-A020-081CCB9C7E25}">
      <dgm:prSet phldrT="[文本]"/>
      <dgm:spPr/>
      <dgm:t>
        <a:bodyPr/>
        <a:lstStyle/>
        <a:p>
          <a:r>
            <a:rPr lang="zh-CN" altLang="en-US" dirty="0"/>
            <a:t>未完待续</a:t>
          </a:r>
        </a:p>
      </dgm:t>
    </dgm:pt>
    <dgm:pt modelId="{4320C064-4491-7148-8DDB-D52EBDC96AAD}" type="par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B6BE1B88-31E4-8849-93A2-C04B25DDE172}" type="sib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96D6E239-758E-AD4D-8E2F-F8BEFEAFDCA7}" type="pres">
      <dgm:prSet presAssocID="{358236CF-8560-3E40-AEC7-397CD6F23C3E}" presName="Name0" presStyleCnt="0">
        <dgm:presLayoutVars>
          <dgm:dir/>
          <dgm:animLvl val="lvl"/>
          <dgm:resizeHandles val="exact"/>
        </dgm:presLayoutVars>
      </dgm:prSet>
      <dgm:spPr/>
    </dgm:pt>
    <dgm:pt modelId="{805A880B-D477-254B-AC44-63DCFC70877D}" type="pres">
      <dgm:prSet presAssocID="{8D7D0078-7929-2649-8122-B407D2BB2A56}" presName="boxAndChildren" presStyleCnt="0"/>
      <dgm:spPr/>
    </dgm:pt>
    <dgm:pt modelId="{2AED2930-FC08-AE42-906E-D7A099214375}" type="pres">
      <dgm:prSet presAssocID="{8D7D0078-7929-2649-8122-B407D2BB2A56}" presName="parentTextBox" presStyleLbl="node1" presStyleIdx="0" presStyleCnt="6"/>
      <dgm:spPr/>
    </dgm:pt>
    <dgm:pt modelId="{BA81C966-CEC9-E748-A8DF-DA828437ADC8}" type="pres">
      <dgm:prSet presAssocID="{8D7D0078-7929-2649-8122-B407D2BB2A56}" presName="entireBox" presStyleLbl="node1" presStyleIdx="0" presStyleCnt="6"/>
      <dgm:spPr/>
    </dgm:pt>
    <dgm:pt modelId="{F88D6F39-D874-1F4C-AAB4-DB07E88E3438}" type="pres">
      <dgm:prSet presAssocID="{8D7D0078-7929-2649-8122-B407D2BB2A56}" presName="descendantBox" presStyleCnt="0"/>
      <dgm:spPr/>
    </dgm:pt>
    <dgm:pt modelId="{815B54DC-F270-C647-8F75-97F7C7F71C10}" type="pres">
      <dgm:prSet presAssocID="{67B70277-7364-AB47-A020-081CCB9C7E25}" presName="childTextBox" presStyleLbl="fgAccFollowNode1" presStyleIdx="0" presStyleCnt="6">
        <dgm:presLayoutVars>
          <dgm:bulletEnabled val="1"/>
        </dgm:presLayoutVars>
      </dgm:prSet>
      <dgm:spPr/>
    </dgm:pt>
    <dgm:pt modelId="{A9B99CF6-FF36-4441-B411-68D6A61D3E97}" type="pres">
      <dgm:prSet presAssocID="{453AFD07-2A59-3149-8DE3-458114F3B948}" presName="sp" presStyleCnt="0"/>
      <dgm:spPr/>
    </dgm:pt>
    <dgm:pt modelId="{9D70E0DB-405A-C049-920F-7DF4F0C76A8B}" type="pres">
      <dgm:prSet presAssocID="{7300E01E-7EA7-784E-894B-4CA4870BDA65}" presName="arrowAndChildren" presStyleCnt="0"/>
      <dgm:spPr/>
    </dgm:pt>
    <dgm:pt modelId="{740426EA-CAF6-6041-845F-45904C47BC0C}" type="pres">
      <dgm:prSet presAssocID="{7300E01E-7EA7-784E-894B-4CA4870BDA65}" presName="parentTextArrow" presStyleLbl="node1" presStyleIdx="0" presStyleCnt="6"/>
      <dgm:spPr/>
    </dgm:pt>
    <dgm:pt modelId="{760C5AD1-2DA8-AB41-BE8D-265CD7824B81}" type="pres">
      <dgm:prSet presAssocID="{7300E01E-7EA7-784E-894B-4CA4870BDA65}" presName="arrow" presStyleLbl="node1" presStyleIdx="1" presStyleCnt="6"/>
      <dgm:spPr/>
    </dgm:pt>
    <dgm:pt modelId="{6A216D76-DC68-1341-BFB8-D0C52ADE7FB6}" type="pres">
      <dgm:prSet presAssocID="{7300E01E-7EA7-784E-894B-4CA4870BDA65}" presName="descendantArrow" presStyleCnt="0"/>
      <dgm:spPr/>
    </dgm:pt>
    <dgm:pt modelId="{D1CC4A2B-AF6F-0B4D-9874-FE5BAB3A0C48}" type="pres">
      <dgm:prSet presAssocID="{906C27EB-0E4C-3C4D-B4B8-719BBA5E403A}" presName="childTextArrow" presStyleLbl="fgAccFollowNode1" presStyleIdx="1" presStyleCnt="6">
        <dgm:presLayoutVars>
          <dgm:bulletEnabled val="1"/>
        </dgm:presLayoutVars>
      </dgm:prSet>
      <dgm:spPr/>
    </dgm:pt>
    <dgm:pt modelId="{9C4CE3FC-ACA8-064E-8220-0168AB93822B}" type="pres">
      <dgm:prSet presAssocID="{DAE81219-C93A-5C48-BABD-9A94108A65C0}" presName="sp" presStyleCnt="0"/>
      <dgm:spPr/>
    </dgm:pt>
    <dgm:pt modelId="{3AE194FD-90B3-B141-A029-659682B2A8C0}" type="pres">
      <dgm:prSet presAssocID="{745AA43B-CEE0-B847-B7A0-D50FBBECF650}" presName="arrowAndChildren" presStyleCnt="0"/>
      <dgm:spPr/>
    </dgm:pt>
    <dgm:pt modelId="{AB7D1F14-0838-0E4C-AD60-1D9C2DCCAC23}" type="pres">
      <dgm:prSet presAssocID="{745AA43B-CEE0-B847-B7A0-D50FBBECF650}" presName="parentTextArrow" presStyleLbl="node1" presStyleIdx="1" presStyleCnt="6"/>
      <dgm:spPr/>
    </dgm:pt>
    <dgm:pt modelId="{8FC590D6-AFB8-1143-BC17-08E227B4C112}" type="pres">
      <dgm:prSet presAssocID="{745AA43B-CEE0-B847-B7A0-D50FBBECF650}" presName="arrow" presStyleLbl="node1" presStyleIdx="2" presStyleCnt="6"/>
      <dgm:spPr/>
    </dgm:pt>
    <dgm:pt modelId="{71809FD8-36A5-4D4D-BE55-7944027DE2F9}" type="pres">
      <dgm:prSet presAssocID="{745AA43B-CEE0-B847-B7A0-D50FBBECF650}" presName="descendantArrow" presStyleCnt="0"/>
      <dgm:spPr/>
    </dgm:pt>
    <dgm:pt modelId="{C6C36B64-A419-C24B-AA08-3D8C78878905}" type="pres">
      <dgm:prSet presAssocID="{537683E6-5EAC-4A41-95D1-D169B04F82D9}" presName="childTextArrow" presStyleLbl="fgAccFollowNode1" presStyleIdx="2" presStyleCnt="6">
        <dgm:presLayoutVars>
          <dgm:bulletEnabled val="1"/>
        </dgm:presLayoutVars>
      </dgm:prSet>
      <dgm:spPr/>
    </dgm:pt>
    <dgm:pt modelId="{96092CF8-E35A-7D44-B870-42BFB341EB81}" type="pres">
      <dgm:prSet presAssocID="{CD319935-AB50-2E4F-B35F-D8CEF8DC5829}" presName="sp" presStyleCnt="0"/>
      <dgm:spPr/>
    </dgm:pt>
    <dgm:pt modelId="{C341BCDA-99D2-DF48-B08E-90900B4362B4}" type="pres">
      <dgm:prSet presAssocID="{A6EC32AF-2A32-7D41-8695-9AF28F66224B}" presName="arrowAndChildren" presStyleCnt="0"/>
      <dgm:spPr/>
    </dgm:pt>
    <dgm:pt modelId="{56A8CC7E-775A-ED4F-9321-CE06AF5F4810}" type="pres">
      <dgm:prSet presAssocID="{A6EC32AF-2A32-7D41-8695-9AF28F66224B}" presName="parentTextArrow" presStyleLbl="node1" presStyleIdx="2" presStyleCnt="6"/>
      <dgm:spPr/>
    </dgm:pt>
    <dgm:pt modelId="{2C040A05-78E3-B644-BB3E-6D0867CF45BB}" type="pres">
      <dgm:prSet presAssocID="{A6EC32AF-2A32-7D41-8695-9AF28F66224B}" presName="arrow" presStyleLbl="node1" presStyleIdx="3" presStyleCnt="6"/>
      <dgm:spPr/>
    </dgm:pt>
    <dgm:pt modelId="{58835CA2-6C33-C14D-971F-82DCDB6AE8CD}" type="pres">
      <dgm:prSet presAssocID="{A6EC32AF-2A32-7D41-8695-9AF28F66224B}" presName="descendantArrow" presStyleCnt="0"/>
      <dgm:spPr/>
    </dgm:pt>
    <dgm:pt modelId="{C0948150-FF42-F24C-B75B-19F057132D29}" type="pres">
      <dgm:prSet presAssocID="{073FCF62-E50F-9440-A458-122B22065A6A}" presName="childTextArrow" presStyleLbl="fgAccFollowNode1" presStyleIdx="3" presStyleCnt="6">
        <dgm:presLayoutVars>
          <dgm:bulletEnabled val="1"/>
        </dgm:presLayoutVars>
      </dgm:prSet>
      <dgm:spPr/>
    </dgm:pt>
    <dgm:pt modelId="{B9110880-F69D-1B40-A851-CC687C4730FC}" type="pres">
      <dgm:prSet presAssocID="{06C819E1-FD00-904F-8B24-0E84EF81F4FC}" presName="sp" presStyleCnt="0"/>
      <dgm:spPr/>
    </dgm:pt>
    <dgm:pt modelId="{C75F1476-C2EE-7049-B647-DB332E8AADB7}" type="pres">
      <dgm:prSet presAssocID="{60F9369E-DA70-FB47-997E-43ECDC8C5F54}" presName="arrowAndChildren" presStyleCnt="0"/>
      <dgm:spPr/>
    </dgm:pt>
    <dgm:pt modelId="{FAB72906-1BD2-E84A-B5D1-A0B7F1DD0F2D}" type="pres">
      <dgm:prSet presAssocID="{60F9369E-DA70-FB47-997E-43ECDC8C5F54}" presName="parentTextArrow" presStyleLbl="node1" presStyleIdx="3" presStyleCnt="6"/>
      <dgm:spPr/>
    </dgm:pt>
    <dgm:pt modelId="{6AA7E702-44C3-0F42-B531-9947608983AB}" type="pres">
      <dgm:prSet presAssocID="{60F9369E-DA70-FB47-997E-43ECDC8C5F54}" presName="arrow" presStyleLbl="node1" presStyleIdx="4" presStyleCnt="6"/>
      <dgm:spPr/>
    </dgm:pt>
    <dgm:pt modelId="{B846EAAB-B2FF-6C44-8974-AF8FEAB667A2}" type="pres">
      <dgm:prSet presAssocID="{60F9369E-DA70-FB47-997E-43ECDC8C5F54}" presName="descendantArrow" presStyleCnt="0"/>
      <dgm:spPr/>
    </dgm:pt>
    <dgm:pt modelId="{A2AC5114-A8B3-3D4A-AA1E-622D366BB629}" type="pres">
      <dgm:prSet presAssocID="{8197A9CE-059C-7742-9E29-B9129CE4EA81}" presName="childTextArrow" presStyleLbl="fgAccFollowNode1" presStyleIdx="4" presStyleCnt="6">
        <dgm:presLayoutVars>
          <dgm:bulletEnabled val="1"/>
        </dgm:presLayoutVars>
      </dgm:prSet>
      <dgm:spPr/>
    </dgm:pt>
    <dgm:pt modelId="{AC46926E-40F5-1941-8A9E-37EF215BCDFC}" type="pres">
      <dgm:prSet presAssocID="{9953AFB9-4BD3-D14B-9134-870A35ADD718}" presName="sp" presStyleCnt="0"/>
      <dgm:spPr/>
    </dgm:pt>
    <dgm:pt modelId="{39C1049D-5734-B646-A73E-BE3B0D4663FA}" type="pres">
      <dgm:prSet presAssocID="{70EB79D2-C5C1-ED48-9293-CCABC4AFF523}" presName="arrowAndChildren" presStyleCnt="0"/>
      <dgm:spPr/>
    </dgm:pt>
    <dgm:pt modelId="{FEF75E75-5B18-F641-AA14-FCD2D7E15FFE}" type="pres">
      <dgm:prSet presAssocID="{70EB79D2-C5C1-ED48-9293-CCABC4AFF523}" presName="parentTextArrow" presStyleLbl="node1" presStyleIdx="4" presStyleCnt="6"/>
      <dgm:spPr/>
    </dgm:pt>
    <dgm:pt modelId="{E6DD4E26-C31D-F84D-B4F5-4C0598CE419A}" type="pres">
      <dgm:prSet presAssocID="{70EB79D2-C5C1-ED48-9293-CCABC4AFF523}" presName="arrow" presStyleLbl="node1" presStyleIdx="5" presStyleCnt="6"/>
      <dgm:spPr/>
    </dgm:pt>
    <dgm:pt modelId="{FA3C8A31-9A4E-B140-8250-87A8D127F99D}" type="pres">
      <dgm:prSet presAssocID="{70EB79D2-C5C1-ED48-9293-CCABC4AFF523}" presName="descendantArrow" presStyleCnt="0"/>
      <dgm:spPr/>
    </dgm:pt>
    <dgm:pt modelId="{E443D46E-3316-4A40-A8C6-9D6BE074087F}" type="pres">
      <dgm:prSet presAssocID="{FCE91FCA-D5BC-D64A-AB2E-95418B497B3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CA3F5B03-CFFE-3E48-94BE-D4E7B4BFE708}" srcId="{358236CF-8560-3E40-AEC7-397CD6F23C3E}" destId="{A6EC32AF-2A32-7D41-8695-9AF28F66224B}" srcOrd="2" destOrd="0" parTransId="{75856AFE-CB27-BF47-89A9-327AB69A4D36}" sibTransId="{CD319935-AB50-2E4F-B35F-D8CEF8DC5829}"/>
    <dgm:cxn modelId="{D54C8D0F-3346-7C4E-89B2-73D2C14CDF34}" type="presOf" srcId="{7300E01E-7EA7-784E-894B-4CA4870BDA65}" destId="{740426EA-CAF6-6041-845F-45904C47BC0C}" srcOrd="0" destOrd="0" presId="urn:microsoft.com/office/officeart/2005/8/layout/process4"/>
    <dgm:cxn modelId="{00893B25-6D1B-164C-86FB-0A1EB6E4C0E8}" srcId="{70EB79D2-C5C1-ED48-9293-CCABC4AFF523}" destId="{FCE91FCA-D5BC-D64A-AB2E-95418B497B39}" srcOrd="0" destOrd="0" parTransId="{1A47DB33-6C97-4B46-BE91-F887F9F8240F}" sibTransId="{0319204D-6AE4-D54A-8A10-78A91B2AF77E}"/>
    <dgm:cxn modelId="{5226183D-70D5-1940-8A8B-8E80ECAA9089}" type="presOf" srcId="{745AA43B-CEE0-B847-B7A0-D50FBBECF650}" destId="{AB7D1F14-0838-0E4C-AD60-1D9C2DCCAC23}" srcOrd="0" destOrd="0" presId="urn:microsoft.com/office/officeart/2005/8/layout/process4"/>
    <dgm:cxn modelId="{7DDF6E3E-D124-D945-BE90-247160AE6B1F}" srcId="{A6EC32AF-2A32-7D41-8695-9AF28F66224B}" destId="{073FCF62-E50F-9440-A458-122B22065A6A}" srcOrd="0" destOrd="0" parTransId="{FCE25841-2DFD-C34F-B61A-8591CC1E98E3}" sibTransId="{1FEFE203-F5F6-FE46-9E30-8F10C2F42617}"/>
    <dgm:cxn modelId="{9C753445-C4AC-FF42-BAC3-8F91EE433AC3}" type="presOf" srcId="{073FCF62-E50F-9440-A458-122B22065A6A}" destId="{C0948150-FF42-F24C-B75B-19F057132D29}" srcOrd="0" destOrd="0" presId="urn:microsoft.com/office/officeart/2005/8/layout/process4"/>
    <dgm:cxn modelId="{18FE1748-50A4-2242-8DC4-F1C1FFAE638E}" type="presOf" srcId="{537683E6-5EAC-4A41-95D1-D169B04F82D9}" destId="{C6C36B64-A419-C24B-AA08-3D8C78878905}" srcOrd="0" destOrd="0" presId="urn:microsoft.com/office/officeart/2005/8/layout/process4"/>
    <dgm:cxn modelId="{F90BF248-1296-2644-93DB-96C799335D56}" type="presOf" srcId="{60F9369E-DA70-FB47-997E-43ECDC8C5F54}" destId="{6AA7E702-44C3-0F42-B531-9947608983AB}" srcOrd="1" destOrd="0" presId="urn:microsoft.com/office/officeart/2005/8/layout/process4"/>
    <dgm:cxn modelId="{9EE2D350-85A5-9342-B22C-0802E05E34F4}" srcId="{358236CF-8560-3E40-AEC7-397CD6F23C3E}" destId="{8D7D0078-7929-2649-8122-B407D2BB2A56}" srcOrd="5" destOrd="0" parTransId="{0B3D6294-BE5B-D949-B499-E02756F411F3}" sibTransId="{17AD00C7-C3AA-9543-B89E-09A5BCC7CB0C}"/>
    <dgm:cxn modelId="{1FEAFF51-E57B-DC45-A559-90ADE023279B}" srcId="{358236CF-8560-3E40-AEC7-397CD6F23C3E}" destId="{745AA43B-CEE0-B847-B7A0-D50FBBECF650}" srcOrd="3" destOrd="0" parTransId="{5621259D-022B-664F-B65C-255ADC35D59F}" sibTransId="{DAE81219-C93A-5C48-BABD-9A94108A65C0}"/>
    <dgm:cxn modelId="{393EDD58-263E-BA42-B4E2-42D4926C9AD4}" type="presOf" srcId="{FCE91FCA-D5BC-D64A-AB2E-95418B497B39}" destId="{E443D46E-3316-4A40-A8C6-9D6BE074087F}" srcOrd="0" destOrd="0" presId="urn:microsoft.com/office/officeart/2005/8/layout/process4"/>
    <dgm:cxn modelId="{98FABC62-E136-3F4A-8562-E5C91A5826AF}" srcId="{358236CF-8560-3E40-AEC7-397CD6F23C3E}" destId="{70EB79D2-C5C1-ED48-9293-CCABC4AFF523}" srcOrd="0" destOrd="0" parTransId="{D87B1FD1-2EC1-2A4C-9E2F-426DF6C73BC1}" sibTransId="{9953AFB9-4BD3-D14B-9134-870A35ADD718}"/>
    <dgm:cxn modelId="{79380063-2DDA-3544-BC9C-15D06AEA5E28}" type="presOf" srcId="{70EB79D2-C5C1-ED48-9293-CCABC4AFF523}" destId="{E6DD4E26-C31D-F84D-B4F5-4C0598CE419A}" srcOrd="1" destOrd="0" presId="urn:microsoft.com/office/officeart/2005/8/layout/process4"/>
    <dgm:cxn modelId="{1D58C863-27A5-9F47-A2FE-7D373FC7AED1}" type="presOf" srcId="{8D7D0078-7929-2649-8122-B407D2BB2A56}" destId="{2AED2930-FC08-AE42-906E-D7A099214375}" srcOrd="0" destOrd="0" presId="urn:microsoft.com/office/officeart/2005/8/layout/process4"/>
    <dgm:cxn modelId="{454E2664-14AB-124B-9D0A-0F8F9B611670}" type="presOf" srcId="{A6EC32AF-2A32-7D41-8695-9AF28F66224B}" destId="{2C040A05-78E3-B644-BB3E-6D0867CF45BB}" srcOrd="1" destOrd="0" presId="urn:microsoft.com/office/officeart/2005/8/layout/process4"/>
    <dgm:cxn modelId="{DA51906D-2E7F-A94E-A66E-C3D9FBF22B6B}" srcId="{7300E01E-7EA7-784E-894B-4CA4870BDA65}" destId="{906C27EB-0E4C-3C4D-B4B8-719BBA5E403A}" srcOrd="0" destOrd="0" parTransId="{C88BCD99-F7A2-2E41-A8B6-97C476CF3C9B}" sibTransId="{27501AF7-27BA-8748-AD15-FDFEE07A0763}"/>
    <dgm:cxn modelId="{AAA2D86E-26AF-D848-9D21-6594E0861335}" type="presOf" srcId="{906C27EB-0E4C-3C4D-B4B8-719BBA5E403A}" destId="{D1CC4A2B-AF6F-0B4D-9874-FE5BAB3A0C48}" srcOrd="0" destOrd="0" presId="urn:microsoft.com/office/officeart/2005/8/layout/process4"/>
    <dgm:cxn modelId="{8954E571-E850-9E4B-A85F-2F2082BE04F2}" type="presOf" srcId="{67B70277-7364-AB47-A020-081CCB9C7E25}" destId="{815B54DC-F270-C647-8F75-97F7C7F71C10}" srcOrd="0" destOrd="0" presId="urn:microsoft.com/office/officeart/2005/8/layout/process4"/>
    <dgm:cxn modelId="{03E3E780-6D3F-B840-A89C-84C2FEDAA76A}" srcId="{358236CF-8560-3E40-AEC7-397CD6F23C3E}" destId="{60F9369E-DA70-FB47-997E-43ECDC8C5F54}" srcOrd="1" destOrd="0" parTransId="{D843A3A1-5A96-1E44-900D-7A5DBBF05C89}" sibTransId="{06C819E1-FD00-904F-8B24-0E84EF81F4FC}"/>
    <dgm:cxn modelId="{81FAB38A-6EA7-CD45-9D36-75D2AAA95EFD}" type="presOf" srcId="{358236CF-8560-3E40-AEC7-397CD6F23C3E}" destId="{96D6E239-758E-AD4D-8E2F-F8BEFEAFDCA7}" srcOrd="0" destOrd="0" presId="urn:microsoft.com/office/officeart/2005/8/layout/process4"/>
    <dgm:cxn modelId="{70994899-646D-C542-B55A-9D52A4FBF0FB}" srcId="{8D7D0078-7929-2649-8122-B407D2BB2A56}" destId="{67B70277-7364-AB47-A020-081CCB9C7E25}" srcOrd="0" destOrd="0" parTransId="{4320C064-4491-7148-8DDB-D52EBDC96AAD}" sibTransId="{B6BE1B88-31E4-8849-93A2-C04B25DDE172}"/>
    <dgm:cxn modelId="{A150FBA7-C18B-9C4F-8174-AB624C6F0EDA}" type="presOf" srcId="{A6EC32AF-2A32-7D41-8695-9AF28F66224B}" destId="{56A8CC7E-775A-ED4F-9321-CE06AF5F4810}" srcOrd="0" destOrd="0" presId="urn:microsoft.com/office/officeart/2005/8/layout/process4"/>
    <dgm:cxn modelId="{214B0DB6-361C-CA48-9026-05C67C8CC123}" type="presOf" srcId="{70EB79D2-C5C1-ED48-9293-CCABC4AFF523}" destId="{FEF75E75-5B18-F641-AA14-FCD2D7E15FFE}" srcOrd="0" destOrd="0" presId="urn:microsoft.com/office/officeart/2005/8/layout/process4"/>
    <dgm:cxn modelId="{68D35CB7-9C8E-E14F-BACD-A16F0E4F54EC}" type="presOf" srcId="{745AA43B-CEE0-B847-B7A0-D50FBBECF650}" destId="{8FC590D6-AFB8-1143-BC17-08E227B4C112}" srcOrd="1" destOrd="0" presId="urn:microsoft.com/office/officeart/2005/8/layout/process4"/>
    <dgm:cxn modelId="{DAF0F8BB-87D5-8C43-B5D7-73D8531157C9}" type="presOf" srcId="{8197A9CE-059C-7742-9E29-B9129CE4EA81}" destId="{A2AC5114-A8B3-3D4A-AA1E-622D366BB629}" srcOrd="0" destOrd="0" presId="urn:microsoft.com/office/officeart/2005/8/layout/process4"/>
    <dgm:cxn modelId="{46DE27C7-33A3-254F-A856-769F6CF7B5AA}" srcId="{60F9369E-DA70-FB47-997E-43ECDC8C5F54}" destId="{8197A9CE-059C-7742-9E29-B9129CE4EA81}" srcOrd="0" destOrd="0" parTransId="{7B522AD3-DC74-AF48-87EC-0E3879055D24}" sibTransId="{BD61F043-F1F8-1A4A-AF00-0A87FB43241C}"/>
    <dgm:cxn modelId="{95EB0AD3-E568-3649-8507-3A58AFD74931}" srcId="{745AA43B-CEE0-B847-B7A0-D50FBBECF650}" destId="{537683E6-5EAC-4A41-95D1-D169B04F82D9}" srcOrd="0" destOrd="0" parTransId="{7C1CCA1F-96BD-704B-A0FD-3D629B07E0E2}" sibTransId="{F3A8FFAD-C5A5-FB49-A484-10082A1700D9}"/>
    <dgm:cxn modelId="{5F0E86E6-8BA4-424D-9A01-CB3A62D8EA5C}" type="presOf" srcId="{60F9369E-DA70-FB47-997E-43ECDC8C5F54}" destId="{FAB72906-1BD2-E84A-B5D1-A0B7F1DD0F2D}" srcOrd="0" destOrd="0" presId="urn:microsoft.com/office/officeart/2005/8/layout/process4"/>
    <dgm:cxn modelId="{296315EE-1E0A-2049-9185-57C0484EF11D}" type="presOf" srcId="{7300E01E-7EA7-784E-894B-4CA4870BDA65}" destId="{760C5AD1-2DA8-AB41-BE8D-265CD7824B81}" srcOrd="1" destOrd="0" presId="urn:microsoft.com/office/officeart/2005/8/layout/process4"/>
    <dgm:cxn modelId="{4F5D21F2-DA21-0B46-B169-57B05066C4EA}" type="presOf" srcId="{8D7D0078-7929-2649-8122-B407D2BB2A56}" destId="{BA81C966-CEC9-E748-A8DF-DA828437ADC8}" srcOrd="1" destOrd="0" presId="urn:microsoft.com/office/officeart/2005/8/layout/process4"/>
    <dgm:cxn modelId="{BCD727F9-2DB7-9A4D-96C4-9EB65C79B488}" srcId="{358236CF-8560-3E40-AEC7-397CD6F23C3E}" destId="{7300E01E-7EA7-784E-894B-4CA4870BDA65}" srcOrd="4" destOrd="0" parTransId="{06FC9667-5680-0B43-9C31-6B81D00C4F6E}" sibTransId="{453AFD07-2A59-3149-8DE3-458114F3B948}"/>
    <dgm:cxn modelId="{463A21B9-6747-1340-A9D4-479A42524439}" type="presParOf" srcId="{96D6E239-758E-AD4D-8E2F-F8BEFEAFDCA7}" destId="{805A880B-D477-254B-AC44-63DCFC70877D}" srcOrd="0" destOrd="0" presId="urn:microsoft.com/office/officeart/2005/8/layout/process4"/>
    <dgm:cxn modelId="{5D43D087-F77B-F64C-AF40-134A64A9A3B6}" type="presParOf" srcId="{805A880B-D477-254B-AC44-63DCFC70877D}" destId="{2AED2930-FC08-AE42-906E-D7A099214375}" srcOrd="0" destOrd="0" presId="urn:microsoft.com/office/officeart/2005/8/layout/process4"/>
    <dgm:cxn modelId="{47C59A80-131D-AE42-9E69-57D451A36218}" type="presParOf" srcId="{805A880B-D477-254B-AC44-63DCFC70877D}" destId="{BA81C966-CEC9-E748-A8DF-DA828437ADC8}" srcOrd="1" destOrd="0" presId="urn:microsoft.com/office/officeart/2005/8/layout/process4"/>
    <dgm:cxn modelId="{6EC4D18B-0785-D047-BDF0-EDB7499D5D9E}" type="presParOf" srcId="{805A880B-D477-254B-AC44-63DCFC70877D}" destId="{F88D6F39-D874-1F4C-AAB4-DB07E88E3438}" srcOrd="2" destOrd="0" presId="urn:microsoft.com/office/officeart/2005/8/layout/process4"/>
    <dgm:cxn modelId="{123084C8-B38D-5D43-BAE8-FA95A8591E0C}" type="presParOf" srcId="{F88D6F39-D874-1F4C-AAB4-DB07E88E3438}" destId="{815B54DC-F270-C647-8F75-97F7C7F71C10}" srcOrd="0" destOrd="0" presId="urn:microsoft.com/office/officeart/2005/8/layout/process4"/>
    <dgm:cxn modelId="{170C99B1-0126-3444-98CE-97396D686142}" type="presParOf" srcId="{96D6E239-758E-AD4D-8E2F-F8BEFEAFDCA7}" destId="{A9B99CF6-FF36-4441-B411-68D6A61D3E97}" srcOrd="1" destOrd="0" presId="urn:microsoft.com/office/officeart/2005/8/layout/process4"/>
    <dgm:cxn modelId="{5D62FBA9-52F6-C64E-BB79-BDD77213E6EE}" type="presParOf" srcId="{96D6E239-758E-AD4D-8E2F-F8BEFEAFDCA7}" destId="{9D70E0DB-405A-C049-920F-7DF4F0C76A8B}" srcOrd="2" destOrd="0" presId="urn:microsoft.com/office/officeart/2005/8/layout/process4"/>
    <dgm:cxn modelId="{813628E9-0351-084E-B3E9-778D82311A41}" type="presParOf" srcId="{9D70E0DB-405A-C049-920F-7DF4F0C76A8B}" destId="{740426EA-CAF6-6041-845F-45904C47BC0C}" srcOrd="0" destOrd="0" presId="urn:microsoft.com/office/officeart/2005/8/layout/process4"/>
    <dgm:cxn modelId="{BDE052C0-1265-5C4C-9FCB-17B683DA1CCC}" type="presParOf" srcId="{9D70E0DB-405A-C049-920F-7DF4F0C76A8B}" destId="{760C5AD1-2DA8-AB41-BE8D-265CD7824B81}" srcOrd="1" destOrd="0" presId="urn:microsoft.com/office/officeart/2005/8/layout/process4"/>
    <dgm:cxn modelId="{A5473067-0729-4B4E-8C4F-EAB8E4A9D52A}" type="presParOf" srcId="{9D70E0DB-405A-C049-920F-7DF4F0C76A8B}" destId="{6A216D76-DC68-1341-BFB8-D0C52ADE7FB6}" srcOrd="2" destOrd="0" presId="urn:microsoft.com/office/officeart/2005/8/layout/process4"/>
    <dgm:cxn modelId="{E2200E2D-CFDE-2B4F-A01E-F67CB385DEF3}" type="presParOf" srcId="{6A216D76-DC68-1341-BFB8-D0C52ADE7FB6}" destId="{D1CC4A2B-AF6F-0B4D-9874-FE5BAB3A0C48}" srcOrd="0" destOrd="0" presId="urn:microsoft.com/office/officeart/2005/8/layout/process4"/>
    <dgm:cxn modelId="{8768A86B-9FD7-1144-AABE-98A8423434CF}" type="presParOf" srcId="{96D6E239-758E-AD4D-8E2F-F8BEFEAFDCA7}" destId="{9C4CE3FC-ACA8-064E-8220-0168AB93822B}" srcOrd="3" destOrd="0" presId="urn:microsoft.com/office/officeart/2005/8/layout/process4"/>
    <dgm:cxn modelId="{6878E023-E112-2C4C-AC48-4413FFCBA561}" type="presParOf" srcId="{96D6E239-758E-AD4D-8E2F-F8BEFEAFDCA7}" destId="{3AE194FD-90B3-B141-A029-659682B2A8C0}" srcOrd="4" destOrd="0" presId="urn:microsoft.com/office/officeart/2005/8/layout/process4"/>
    <dgm:cxn modelId="{C5F45916-9F95-8943-92AF-4FC1FA9C2467}" type="presParOf" srcId="{3AE194FD-90B3-B141-A029-659682B2A8C0}" destId="{AB7D1F14-0838-0E4C-AD60-1D9C2DCCAC23}" srcOrd="0" destOrd="0" presId="urn:microsoft.com/office/officeart/2005/8/layout/process4"/>
    <dgm:cxn modelId="{CFF8D7A7-1E68-A346-9E1D-D4DE70D4639E}" type="presParOf" srcId="{3AE194FD-90B3-B141-A029-659682B2A8C0}" destId="{8FC590D6-AFB8-1143-BC17-08E227B4C112}" srcOrd="1" destOrd="0" presId="urn:microsoft.com/office/officeart/2005/8/layout/process4"/>
    <dgm:cxn modelId="{17D23DAE-927C-CE4D-B375-571D67E308EF}" type="presParOf" srcId="{3AE194FD-90B3-B141-A029-659682B2A8C0}" destId="{71809FD8-36A5-4D4D-BE55-7944027DE2F9}" srcOrd="2" destOrd="0" presId="urn:microsoft.com/office/officeart/2005/8/layout/process4"/>
    <dgm:cxn modelId="{435AFA7B-4B9A-9F4E-B342-9F9914E6767B}" type="presParOf" srcId="{71809FD8-36A5-4D4D-BE55-7944027DE2F9}" destId="{C6C36B64-A419-C24B-AA08-3D8C78878905}" srcOrd="0" destOrd="0" presId="urn:microsoft.com/office/officeart/2005/8/layout/process4"/>
    <dgm:cxn modelId="{F932D941-9EF9-BE45-8DDD-8AB8B51BC888}" type="presParOf" srcId="{96D6E239-758E-AD4D-8E2F-F8BEFEAFDCA7}" destId="{96092CF8-E35A-7D44-B870-42BFB341EB81}" srcOrd="5" destOrd="0" presId="urn:microsoft.com/office/officeart/2005/8/layout/process4"/>
    <dgm:cxn modelId="{03EBB9C3-0628-0448-B4F3-FD8934A11082}" type="presParOf" srcId="{96D6E239-758E-AD4D-8E2F-F8BEFEAFDCA7}" destId="{C341BCDA-99D2-DF48-B08E-90900B4362B4}" srcOrd="6" destOrd="0" presId="urn:microsoft.com/office/officeart/2005/8/layout/process4"/>
    <dgm:cxn modelId="{B5A2A571-B3A6-6A47-9092-F88E00B1F977}" type="presParOf" srcId="{C341BCDA-99D2-DF48-B08E-90900B4362B4}" destId="{56A8CC7E-775A-ED4F-9321-CE06AF5F4810}" srcOrd="0" destOrd="0" presId="urn:microsoft.com/office/officeart/2005/8/layout/process4"/>
    <dgm:cxn modelId="{E705E897-A8B6-8142-B57C-F422BED9F590}" type="presParOf" srcId="{C341BCDA-99D2-DF48-B08E-90900B4362B4}" destId="{2C040A05-78E3-B644-BB3E-6D0867CF45BB}" srcOrd="1" destOrd="0" presId="urn:microsoft.com/office/officeart/2005/8/layout/process4"/>
    <dgm:cxn modelId="{B5FE36CD-D051-C745-81A1-AAE04B28025F}" type="presParOf" srcId="{C341BCDA-99D2-DF48-B08E-90900B4362B4}" destId="{58835CA2-6C33-C14D-971F-82DCDB6AE8CD}" srcOrd="2" destOrd="0" presId="urn:microsoft.com/office/officeart/2005/8/layout/process4"/>
    <dgm:cxn modelId="{4D087FA3-3F79-8948-8DA6-A2B1965C1A69}" type="presParOf" srcId="{58835CA2-6C33-C14D-971F-82DCDB6AE8CD}" destId="{C0948150-FF42-F24C-B75B-19F057132D29}" srcOrd="0" destOrd="0" presId="urn:microsoft.com/office/officeart/2005/8/layout/process4"/>
    <dgm:cxn modelId="{D805544C-4A1B-8547-A31A-26313D78D818}" type="presParOf" srcId="{96D6E239-758E-AD4D-8E2F-F8BEFEAFDCA7}" destId="{B9110880-F69D-1B40-A851-CC687C4730FC}" srcOrd="7" destOrd="0" presId="urn:microsoft.com/office/officeart/2005/8/layout/process4"/>
    <dgm:cxn modelId="{C223ACBE-7248-2247-BF50-C67110F600E3}" type="presParOf" srcId="{96D6E239-758E-AD4D-8E2F-F8BEFEAFDCA7}" destId="{C75F1476-C2EE-7049-B647-DB332E8AADB7}" srcOrd="8" destOrd="0" presId="urn:microsoft.com/office/officeart/2005/8/layout/process4"/>
    <dgm:cxn modelId="{6E0DEB68-3367-A241-B480-2FFEB7610F25}" type="presParOf" srcId="{C75F1476-C2EE-7049-B647-DB332E8AADB7}" destId="{FAB72906-1BD2-E84A-B5D1-A0B7F1DD0F2D}" srcOrd="0" destOrd="0" presId="urn:microsoft.com/office/officeart/2005/8/layout/process4"/>
    <dgm:cxn modelId="{9FF1CBDD-24B4-844E-8CE9-B2A8B6ED95C6}" type="presParOf" srcId="{C75F1476-C2EE-7049-B647-DB332E8AADB7}" destId="{6AA7E702-44C3-0F42-B531-9947608983AB}" srcOrd="1" destOrd="0" presId="urn:microsoft.com/office/officeart/2005/8/layout/process4"/>
    <dgm:cxn modelId="{8F341831-53C9-9742-BAC8-03C11DCFBBDB}" type="presParOf" srcId="{C75F1476-C2EE-7049-B647-DB332E8AADB7}" destId="{B846EAAB-B2FF-6C44-8974-AF8FEAB667A2}" srcOrd="2" destOrd="0" presId="urn:microsoft.com/office/officeart/2005/8/layout/process4"/>
    <dgm:cxn modelId="{1FD5F63F-DE9F-C24C-9A13-0EDCBDC669E4}" type="presParOf" srcId="{B846EAAB-B2FF-6C44-8974-AF8FEAB667A2}" destId="{A2AC5114-A8B3-3D4A-AA1E-622D366BB629}" srcOrd="0" destOrd="0" presId="urn:microsoft.com/office/officeart/2005/8/layout/process4"/>
    <dgm:cxn modelId="{E4A72D7C-8077-6147-87D3-6EDB4846A001}" type="presParOf" srcId="{96D6E239-758E-AD4D-8E2F-F8BEFEAFDCA7}" destId="{AC46926E-40F5-1941-8A9E-37EF215BCDFC}" srcOrd="9" destOrd="0" presId="urn:microsoft.com/office/officeart/2005/8/layout/process4"/>
    <dgm:cxn modelId="{1BC5DAAC-B116-C046-9417-592CDF1C488E}" type="presParOf" srcId="{96D6E239-758E-AD4D-8E2F-F8BEFEAFDCA7}" destId="{39C1049D-5734-B646-A73E-BE3B0D4663FA}" srcOrd="10" destOrd="0" presId="urn:microsoft.com/office/officeart/2005/8/layout/process4"/>
    <dgm:cxn modelId="{1D79AE1D-E369-FE49-A1D8-6838A28FEB8F}" type="presParOf" srcId="{39C1049D-5734-B646-A73E-BE3B0D4663FA}" destId="{FEF75E75-5B18-F641-AA14-FCD2D7E15FFE}" srcOrd="0" destOrd="0" presId="urn:microsoft.com/office/officeart/2005/8/layout/process4"/>
    <dgm:cxn modelId="{A6111FFE-358A-374B-87D8-8C2B9127CA80}" type="presParOf" srcId="{39C1049D-5734-B646-A73E-BE3B0D4663FA}" destId="{E6DD4E26-C31D-F84D-B4F5-4C0598CE419A}" srcOrd="1" destOrd="0" presId="urn:microsoft.com/office/officeart/2005/8/layout/process4"/>
    <dgm:cxn modelId="{F7242923-A1C7-5F4C-BED1-EF2AE06C7E19}" type="presParOf" srcId="{39C1049D-5734-B646-A73E-BE3B0D4663FA}" destId="{FA3C8A31-9A4E-B140-8250-87A8D127F99D}" srcOrd="2" destOrd="0" presId="urn:microsoft.com/office/officeart/2005/8/layout/process4"/>
    <dgm:cxn modelId="{12AC8118-6DA9-384D-B7F8-C6575E5F4688}" type="presParOf" srcId="{FA3C8A31-9A4E-B140-8250-87A8D127F99D}" destId="{E443D46E-3316-4A40-A8C6-9D6BE074087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08F00E-FE1C-5440-B1EC-FBA2FD0E0779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BA7DCB-3E71-4C4D-B61D-C6A36793B6E7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40EC6315-14BA-E84D-B1D3-DA2E18C17EB0}" type="par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2CBFBECE-BC85-6841-BB38-9BA41A0575A3}" type="sib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175965B9-1075-8D4D-BA62-85F6C566B55F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BDACDC30-0EB8-5F4F-A1F7-D697DCAD0634}" type="par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63D3831-86C4-D845-8698-5D23EB4DE546}" type="sib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7D630AA-97F2-704E-8F3B-9994AB5E8AAF}">
      <dgm:prSet phldrT="[文本]"/>
      <dgm:spPr/>
      <dgm:t>
        <a:bodyPr/>
        <a:lstStyle/>
        <a:p>
          <a:r>
            <a:rPr lang="zh-CN" altLang="en-US" dirty="0"/>
            <a:t>非阻塞</a:t>
          </a:r>
          <a:r>
            <a:rPr lang="en-US" altLang="zh-CN" dirty="0"/>
            <a:t>I/O</a:t>
          </a:r>
          <a:endParaRPr lang="zh-CN" altLang="en-US" dirty="0"/>
        </a:p>
      </dgm:t>
    </dgm:pt>
    <dgm:pt modelId="{A26F745C-43A3-B54D-A046-05C716F47115}" type="par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1CD1ED21-6028-A247-8A46-9CBF20B87BCC}" type="sib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653F098F-B094-D74C-80F6-9C9B32372768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性能</a:t>
          </a:r>
        </a:p>
      </dgm:t>
    </dgm:pt>
    <dgm:pt modelId="{183DC6CA-4F3E-FF45-93A8-D6D702B70ED4}" type="par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14CAB9DD-30E0-3244-97C9-1DB674A5AE08}" type="sib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C07D526A-DE9E-0346-93CE-B4CEAACA3DA8}" type="pres">
      <dgm:prSet presAssocID="{3808F00E-FE1C-5440-B1EC-FBA2FD0E07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81C5A5D-1FA8-0349-9931-A2EFA2787167}" type="pres">
      <dgm:prSet presAssocID="{7BBA7DCB-3E71-4C4D-B61D-C6A36793B6E7}" presName="centerShape" presStyleLbl="node0" presStyleIdx="0" presStyleCnt="1"/>
      <dgm:spPr/>
    </dgm:pt>
    <dgm:pt modelId="{61F23D07-3286-9346-BC71-5B2DE8A17CDC}" type="pres">
      <dgm:prSet presAssocID="{BDACDC30-0EB8-5F4F-A1F7-D697DCAD0634}" presName="parTrans" presStyleLbl="bgSibTrans2D1" presStyleIdx="0" presStyleCnt="3"/>
      <dgm:spPr/>
    </dgm:pt>
    <dgm:pt modelId="{4A7C3AB2-75A5-8F46-B3EB-9F777A1284AF}" type="pres">
      <dgm:prSet presAssocID="{175965B9-1075-8D4D-BA62-85F6C566B55F}" presName="node" presStyleLbl="node1" presStyleIdx="0" presStyleCnt="3">
        <dgm:presLayoutVars>
          <dgm:bulletEnabled val="1"/>
        </dgm:presLayoutVars>
      </dgm:prSet>
      <dgm:spPr/>
    </dgm:pt>
    <dgm:pt modelId="{3B4D19E8-3C7F-6343-A5F6-AE4DB7299EB9}" type="pres">
      <dgm:prSet presAssocID="{A26F745C-43A3-B54D-A046-05C716F47115}" presName="parTrans" presStyleLbl="bgSibTrans2D1" presStyleIdx="1" presStyleCnt="3"/>
      <dgm:spPr/>
    </dgm:pt>
    <dgm:pt modelId="{82CD920F-C8EF-EE49-ACAC-44E0C7A0A17C}" type="pres">
      <dgm:prSet presAssocID="{C7D630AA-97F2-704E-8F3B-9994AB5E8AAF}" presName="node" presStyleLbl="node1" presStyleIdx="1" presStyleCnt="3">
        <dgm:presLayoutVars>
          <dgm:bulletEnabled val="1"/>
        </dgm:presLayoutVars>
      </dgm:prSet>
      <dgm:spPr/>
    </dgm:pt>
    <dgm:pt modelId="{16C616E3-BD9F-7A4B-80C1-CF400BD07404}" type="pres">
      <dgm:prSet presAssocID="{183DC6CA-4F3E-FF45-93A8-D6D702B70ED4}" presName="parTrans" presStyleLbl="bgSibTrans2D1" presStyleIdx="2" presStyleCnt="3"/>
      <dgm:spPr/>
    </dgm:pt>
    <dgm:pt modelId="{406006A9-27B9-9F4B-A9E0-838730A64D01}" type="pres">
      <dgm:prSet presAssocID="{653F098F-B094-D74C-80F6-9C9B32372768}" presName="node" presStyleLbl="node1" presStyleIdx="2" presStyleCnt="3">
        <dgm:presLayoutVars>
          <dgm:bulletEnabled val="1"/>
        </dgm:presLayoutVars>
      </dgm:prSet>
      <dgm:spPr/>
    </dgm:pt>
  </dgm:ptLst>
  <dgm:cxnLst>
    <dgm:cxn modelId="{0D1E7D0E-F002-3547-A637-C01CCCBF96A7}" type="presOf" srcId="{175965B9-1075-8D4D-BA62-85F6C566B55F}" destId="{4A7C3AB2-75A5-8F46-B3EB-9F777A1284AF}" srcOrd="0" destOrd="0" presId="urn:microsoft.com/office/officeart/2005/8/layout/radial4"/>
    <dgm:cxn modelId="{01FF4218-A9A9-154D-9E71-BDC7F3593A43}" type="presOf" srcId="{C7D630AA-97F2-704E-8F3B-9994AB5E8AAF}" destId="{82CD920F-C8EF-EE49-ACAC-44E0C7A0A17C}" srcOrd="0" destOrd="0" presId="urn:microsoft.com/office/officeart/2005/8/layout/radial4"/>
    <dgm:cxn modelId="{8BA06B1A-F6E9-AD4D-8281-E814E5DCFB6A}" type="presOf" srcId="{3808F00E-FE1C-5440-B1EC-FBA2FD0E0779}" destId="{C07D526A-DE9E-0346-93CE-B4CEAACA3DA8}" srcOrd="0" destOrd="0" presId="urn:microsoft.com/office/officeart/2005/8/layout/radial4"/>
    <dgm:cxn modelId="{41A5B533-F994-2140-B1D0-A97712E90B5C}" srcId="{3808F00E-FE1C-5440-B1EC-FBA2FD0E0779}" destId="{7BBA7DCB-3E71-4C4D-B61D-C6A36793B6E7}" srcOrd="0" destOrd="0" parTransId="{40EC6315-14BA-E84D-B1D3-DA2E18C17EB0}" sibTransId="{2CBFBECE-BC85-6841-BB38-9BA41A0575A3}"/>
    <dgm:cxn modelId="{1B6FBD4D-78E6-6445-BEB0-1B064368C080}" type="presOf" srcId="{183DC6CA-4F3E-FF45-93A8-D6D702B70ED4}" destId="{16C616E3-BD9F-7A4B-80C1-CF400BD07404}" srcOrd="0" destOrd="0" presId="urn:microsoft.com/office/officeart/2005/8/layout/radial4"/>
    <dgm:cxn modelId="{7BB61A7A-A2CD-0F4B-8693-510A256269AB}" type="presOf" srcId="{7BBA7DCB-3E71-4C4D-B61D-C6A36793B6E7}" destId="{281C5A5D-1FA8-0349-9931-A2EFA2787167}" srcOrd="0" destOrd="0" presId="urn:microsoft.com/office/officeart/2005/8/layout/radial4"/>
    <dgm:cxn modelId="{11D3A18B-1F2C-3C43-B37D-53C4F5E8FBDC}" type="presOf" srcId="{A26F745C-43A3-B54D-A046-05C716F47115}" destId="{3B4D19E8-3C7F-6343-A5F6-AE4DB7299EB9}" srcOrd="0" destOrd="0" presId="urn:microsoft.com/office/officeart/2005/8/layout/radial4"/>
    <dgm:cxn modelId="{D7CC8DC7-F32E-B740-8A88-3D5091957D9E}" srcId="{7BBA7DCB-3E71-4C4D-B61D-C6A36793B6E7}" destId="{175965B9-1075-8D4D-BA62-85F6C566B55F}" srcOrd="0" destOrd="0" parTransId="{BDACDC30-0EB8-5F4F-A1F7-D697DCAD0634}" sibTransId="{C63D3831-86C4-D845-8698-5D23EB4DE546}"/>
    <dgm:cxn modelId="{7CE5A8D6-9B65-F747-A031-DB01E2671303}" srcId="{7BBA7DCB-3E71-4C4D-B61D-C6A36793B6E7}" destId="{653F098F-B094-D74C-80F6-9C9B32372768}" srcOrd="2" destOrd="0" parTransId="{183DC6CA-4F3E-FF45-93A8-D6D702B70ED4}" sibTransId="{14CAB9DD-30E0-3244-97C9-1DB674A5AE08}"/>
    <dgm:cxn modelId="{83C2F3E1-38CF-0F4F-89A5-B44B100C6037}" srcId="{7BBA7DCB-3E71-4C4D-B61D-C6A36793B6E7}" destId="{C7D630AA-97F2-704E-8F3B-9994AB5E8AAF}" srcOrd="1" destOrd="0" parTransId="{A26F745C-43A3-B54D-A046-05C716F47115}" sibTransId="{1CD1ED21-6028-A247-8A46-9CBF20B87BCC}"/>
    <dgm:cxn modelId="{238880E8-1067-F447-9C2A-329E2ECDFE6F}" type="presOf" srcId="{BDACDC30-0EB8-5F4F-A1F7-D697DCAD0634}" destId="{61F23D07-3286-9346-BC71-5B2DE8A17CDC}" srcOrd="0" destOrd="0" presId="urn:microsoft.com/office/officeart/2005/8/layout/radial4"/>
    <dgm:cxn modelId="{89F658F2-99B6-364F-9C63-46FA35DEB775}" type="presOf" srcId="{653F098F-B094-D74C-80F6-9C9B32372768}" destId="{406006A9-27B9-9F4B-A9E0-838730A64D01}" srcOrd="0" destOrd="0" presId="urn:microsoft.com/office/officeart/2005/8/layout/radial4"/>
    <dgm:cxn modelId="{9E0142D9-11CF-6944-9D03-478C59B4223D}" type="presParOf" srcId="{C07D526A-DE9E-0346-93CE-B4CEAACA3DA8}" destId="{281C5A5D-1FA8-0349-9931-A2EFA2787167}" srcOrd="0" destOrd="0" presId="urn:microsoft.com/office/officeart/2005/8/layout/radial4"/>
    <dgm:cxn modelId="{DF6E668A-A0C3-124B-BDCA-44A5FEA33CE6}" type="presParOf" srcId="{C07D526A-DE9E-0346-93CE-B4CEAACA3DA8}" destId="{61F23D07-3286-9346-BC71-5B2DE8A17CDC}" srcOrd="1" destOrd="0" presId="urn:microsoft.com/office/officeart/2005/8/layout/radial4"/>
    <dgm:cxn modelId="{F7B1748E-6B9B-2949-8682-5E9DB0BBC7D4}" type="presParOf" srcId="{C07D526A-DE9E-0346-93CE-B4CEAACA3DA8}" destId="{4A7C3AB2-75A5-8F46-B3EB-9F777A1284AF}" srcOrd="2" destOrd="0" presId="urn:microsoft.com/office/officeart/2005/8/layout/radial4"/>
    <dgm:cxn modelId="{08196A61-F56E-364F-B530-B25E3B48F518}" type="presParOf" srcId="{C07D526A-DE9E-0346-93CE-B4CEAACA3DA8}" destId="{3B4D19E8-3C7F-6343-A5F6-AE4DB7299EB9}" srcOrd="3" destOrd="0" presId="urn:microsoft.com/office/officeart/2005/8/layout/radial4"/>
    <dgm:cxn modelId="{3C378220-179E-FC42-A392-7302BFEB298E}" type="presParOf" srcId="{C07D526A-DE9E-0346-93CE-B4CEAACA3DA8}" destId="{82CD920F-C8EF-EE49-ACAC-44E0C7A0A17C}" srcOrd="4" destOrd="0" presId="urn:microsoft.com/office/officeart/2005/8/layout/radial4"/>
    <dgm:cxn modelId="{01BD8AD2-46DB-E74C-91FD-62C08EB98C19}" type="presParOf" srcId="{C07D526A-DE9E-0346-93CE-B4CEAACA3DA8}" destId="{16C616E3-BD9F-7A4B-80C1-CF400BD07404}" srcOrd="5" destOrd="0" presId="urn:microsoft.com/office/officeart/2005/8/layout/radial4"/>
    <dgm:cxn modelId="{EFBA1225-F4E6-654B-839A-EE7D7EE87CF7}" type="presParOf" srcId="{C07D526A-DE9E-0346-93CE-B4CEAACA3DA8}" destId="{406006A9-27B9-9F4B-A9E0-838730A64D0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E7A237-C9F4-1B42-99A2-1BED4727BDE5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144382-1B80-7447-9744-AACB022C0281}">
      <dgm:prSet phldrT="[文本]"/>
      <dgm:spPr/>
      <dgm:t>
        <a:bodyPr/>
        <a:lstStyle/>
        <a:p>
          <a:r>
            <a:rPr lang="zh-CN" altLang="en-US" dirty="0"/>
            <a:t>受限于浏览器中间层</a:t>
          </a:r>
        </a:p>
      </dgm:t>
    </dgm:pt>
    <dgm:pt modelId="{6E96C6EF-80BC-5A48-922F-28DBB09D2A27}" type="par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8934DA23-1C36-1C4E-93A9-00E57A0778D4}" type="sib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59F2966D-B264-4046-BE50-62EDC9AF84D0}">
      <dgm:prSet phldrT="[文本]"/>
      <dgm:spPr/>
      <dgm:t>
        <a:bodyPr/>
        <a:lstStyle/>
        <a:p>
          <a:r>
            <a:rPr lang="zh-CN" altLang="en-US" dirty="0"/>
            <a:t>随心所欲</a:t>
          </a:r>
        </a:p>
      </dgm:t>
    </dgm:pt>
    <dgm:pt modelId="{2635BD58-8CC2-6742-8008-2F4C5198B30D}" type="par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2A484C55-1C63-D94D-925C-0F1A343BD21A}" type="sib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C8E62B6B-CAFC-B24E-A440-E848FE99850E}" type="pres">
      <dgm:prSet presAssocID="{84E7A237-C9F4-1B42-99A2-1BED4727BDE5}" presName="cycle" presStyleCnt="0">
        <dgm:presLayoutVars>
          <dgm:dir/>
          <dgm:resizeHandles val="exact"/>
        </dgm:presLayoutVars>
      </dgm:prSet>
      <dgm:spPr/>
    </dgm:pt>
    <dgm:pt modelId="{A786838A-946D-1B4E-8F03-5476E2270558}" type="pres">
      <dgm:prSet presAssocID="{17144382-1B80-7447-9744-AACB022C0281}" presName="arrow" presStyleLbl="node1" presStyleIdx="0" presStyleCnt="2" custScaleY="100385">
        <dgm:presLayoutVars>
          <dgm:bulletEnabled val="1"/>
        </dgm:presLayoutVars>
      </dgm:prSet>
      <dgm:spPr/>
    </dgm:pt>
    <dgm:pt modelId="{98BB2B3A-CE91-7548-9827-167D49FA70DC}" type="pres">
      <dgm:prSet presAssocID="{59F2966D-B264-4046-BE50-62EDC9AF84D0}" presName="arrow" presStyleLbl="node1" presStyleIdx="1" presStyleCnt="2">
        <dgm:presLayoutVars>
          <dgm:bulletEnabled val="1"/>
        </dgm:presLayoutVars>
      </dgm:prSet>
      <dgm:spPr/>
    </dgm:pt>
  </dgm:ptLst>
  <dgm:cxnLst>
    <dgm:cxn modelId="{F15E5539-E71F-2341-82A6-8921E0DE9261}" type="presOf" srcId="{84E7A237-C9F4-1B42-99A2-1BED4727BDE5}" destId="{C8E62B6B-CAFC-B24E-A440-E848FE99850E}" srcOrd="0" destOrd="0" presId="urn:microsoft.com/office/officeart/2005/8/layout/arrow1"/>
    <dgm:cxn modelId="{CA7F2457-C84A-AC45-9B9C-EFB7F99F1D90}" type="presOf" srcId="{17144382-1B80-7447-9744-AACB022C0281}" destId="{A786838A-946D-1B4E-8F03-5476E2270558}" srcOrd="0" destOrd="0" presId="urn:microsoft.com/office/officeart/2005/8/layout/arrow1"/>
    <dgm:cxn modelId="{FA4B4E63-CEF9-DB46-B28F-613172B8554D}" type="presOf" srcId="{59F2966D-B264-4046-BE50-62EDC9AF84D0}" destId="{98BB2B3A-CE91-7548-9827-167D49FA70DC}" srcOrd="0" destOrd="0" presId="urn:microsoft.com/office/officeart/2005/8/layout/arrow1"/>
    <dgm:cxn modelId="{785F4C84-BB6A-264E-93E5-7EA5B7A9B7A0}" srcId="{84E7A237-C9F4-1B42-99A2-1BED4727BDE5}" destId="{59F2966D-B264-4046-BE50-62EDC9AF84D0}" srcOrd="1" destOrd="0" parTransId="{2635BD58-8CC2-6742-8008-2F4C5198B30D}" sibTransId="{2A484C55-1C63-D94D-925C-0F1A343BD21A}"/>
    <dgm:cxn modelId="{30E5F0E5-0796-3240-92D7-053674032A77}" srcId="{84E7A237-C9F4-1B42-99A2-1BED4727BDE5}" destId="{17144382-1B80-7447-9744-AACB022C0281}" srcOrd="0" destOrd="0" parTransId="{6E96C6EF-80BC-5A48-922F-28DBB09D2A27}" sibTransId="{8934DA23-1C36-1C4E-93A9-00E57A0778D4}"/>
    <dgm:cxn modelId="{8C9E2FC1-D6D1-2641-B136-553E9018AC2F}" type="presParOf" srcId="{C8E62B6B-CAFC-B24E-A440-E848FE99850E}" destId="{A786838A-946D-1B4E-8F03-5476E2270558}" srcOrd="0" destOrd="0" presId="urn:microsoft.com/office/officeart/2005/8/layout/arrow1"/>
    <dgm:cxn modelId="{5BC82D75-23F4-C94B-8BF8-093A0447E81C}" type="presParOf" srcId="{C8E62B6B-CAFC-B24E-A440-E848FE99850E}" destId="{98BB2B3A-CE91-7548-9827-167D49FA70D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594084-2940-D34D-9CFF-4CAE2338B1B3}" type="doc">
      <dgm:prSet loTypeId="urn:microsoft.com/office/officeart/2005/8/layout/balanc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A6A743-26E1-DA4C-9513-BF0FA9D92A5B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91783AAB-8360-874E-B348-ABDF659EDA7E}" type="par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9475BEDC-9F91-3E43-985A-449EBD95A8A8}" type="sib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3867B8DF-9124-2C46-BEB6-EDF4707BB25D}">
      <dgm:prSet phldrT="[文本]"/>
      <dgm:spPr/>
      <dgm:t>
        <a:bodyPr/>
        <a:lstStyle/>
        <a:p>
          <a:r>
            <a:rPr lang="zh-CN" altLang="en-US" dirty="0"/>
            <a:t>其它</a:t>
          </a:r>
        </a:p>
      </dgm:t>
    </dgm:pt>
    <dgm:pt modelId="{772048A8-2163-D94E-8DB2-654BB2C60EDB}" type="par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EF4DBC1E-5E4E-084F-95BA-5C3A6BE8B28A}" type="sib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8A8EC104-5A84-6F42-B855-A53BEEB26081}">
      <dgm:prSet phldrT="[文本]"/>
      <dgm:spPr/>
      <dgm:t>
        <a:bodyPr/>
        <a:lstStyle/>
        <a:p>
          <a:r>
            <a:rPr lang="en-US" altLang="zh-CN" dirty="0"/>
            <a:t>Ruby require</a:t>
          </a:r>
          <a:endParaRPr lang="zh-CN" altLang="en-US" dirty="0"/>
        </a:p>
      </dgm:t>
    </dgm:pt>
    <dgm:pt modelId="{4A4D5864-74B6-AE46-8CB0-270FB3DA59F3}" type="par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12B9B608-4EF4-C54D-B73F-8FB2C0FDD40E}" type="sib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F9A663D6-E204-6A45-88C4-FE9060B21719}">
      <dgm:prSet phldrT="[文本]"/>
      <dgm:spPr/>
      <dgm:t>
        <a:bodyPr/>
        <a:lstStyle/>
        <a:p>
          <a:r>
            <a:rPr lang="en-US" altLang="zh-CN" dirty="0"/>
            <a:t>Python import</a:t>
          </a:r>
          <a:endParaRPr lang="zh-CN" altLang="en-US" dirty="0"/>
        </a:p>
      </dgm:t>
    </dgm:pt>
    <dgm:pt modelId="{8D422DA7-7C59-2142-97E5-62D541EC6E24}" type="par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BCA00FAC-42C3-8F47-811A-22721BC67EBB}" type="sib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47573A90-47FB-A84F-9CE8-F08882DD4AF6}">
      <dgm:prSet phldrT="[文本]"/>
      <dgm:spPr/>
      <dgm:t>
        <a:bodyPr/>
        <a:lstStyle/>
        <a:p>
          <a:endParaRPr lang="zh-CN" altLang="en-US" dirty="0"/>
        </a:p>
      </dgm:t>
    </dgm:pt>
    <dgm:pt modelId="{D29734ED-BF1B-6343-AA3C-C75403AA4FA9}" type="par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94A83B36-A3B9-A943-B384-52FAD6C2070C}" type="sib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691C2009-243F-3C47-AD3C-65D81A87E7F4}">
      <dgm:prSet phldrT="[文本]"/>
      <dgm:spPr/>
      <dgm:t>
        <a:bodyPr/>
        <a:lstStyle/>
        <a:p>
          <a:r>
            <a:rPr lang="en-US" altLang="zh-CN" dirty="0"/>
            <a:t>PHP include</a:t>
          </a:r>
          <a:r>
            <a:rPr lang="zh-CN" altLang="en-US" dirty="0"/>
            <a:t>和</a:t>
          </a:r>
          <a:r>
            <a:rPr lang="en-US" altLang="zh-CN" dirty="0"/>
            <a:t>require</a:t>
          </a:r>
          <a:endParaRPr lang="zh-CN" altLang="en-US" dirty="0"/>
        </a:p>
      </dgm:t>
    </dgm:pt>
    <dgm:pt modelId="{71FA090C-030F-3941-BA08-B1E3944DF9B4}" type="par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46E2D409-4730-0944-9E63-8ED0D4EBE7E0}" type="sib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C5AD2554-E668-AD4B-95F3-64FF63560181}">
      <dgm:prSet phldrT="[文本]"/>
      <dgm:spPr/>
      <dgm:t>
        <a:bodyPr/>
        <a:lstStyle/>
        <a:p>
          <a:r>
            <a:rPr lang="en-US" altLang="zh-CN" dirty="0"/>
            <a:t>&lt;script&gt;</a:t>
          </a:r>
          <a:r>
            <a:rPr lang="zh-CN" altLang="en-US" dirty="0"/>
            <a:t>标签引入</a:t>
          </a:r>
        </a:p>
      </dgm:t>
    </dgm:pt>
    <dgm:pt modelId="{681F59F0-F920-754E-8276-D225CC0DB991}" type="par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C4158973-3F2D-ED4F-A10E-FE3011E9DA51}" type="sib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8EF7BF0D-C63D-6E45-8F0B-62C53AA185E5}" type="pres">
      <dgm:prSet presAssocID="{D0594084-2940-D34D-9CFF-4CAE2338B1B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40E71AE-54CA-644F-9DBA-2AA11F579BDA}" type="pres">
      <dgm:prSet presAssocID="{D0594084-2940-D34D-9CFF-4CAE2338B1B3}" presName="dummyMaxCanvas" presStyleCnt="0"/>
      <dgm:spPr/>
    </dgm:pt>
    <dgm:pt modelId="{DA418E93-27D5-4A4D-9474-5E5342637F57}" type="pres">
      <dgm:prSet presAssocID="{D0594084-2940-D34D-9CFF-4CAE2338B1B3}" presName="parentComposite" presStyleCnt="0"/>
      <dgm:spPr/>
    </dgm:pt>
    <dgm:pt modelId="{AEE7E5C5-2EC9-C349-9843-B9743478264D}" type="pres">
      <dgm:prSet presAssocID="{D0594084-2940-D34D-9CFF-4CAE2338B1B3}" presName="parent1" presStyleLbl="alignAccFollowNode1" presStyleIdx="0" presStyleCnt="4">
        <dgm:presLayoutVars>
          <dgm:chMax val="4"/>
        </dgm:presLayoutVars>
      </dgm:prSet>
      <dgm:spPr/>
    </dgm:pt>
    <dgm:pt modelId="{B16E254B-47A1-E74F-B54F-85136E3E4109}" type="pres">
      <dgm:prSet presAssocID="{D0594084-2940-D34D-9CFF-4CAE2338B1B3}" presName="parent2" presStyleLbl="alignAccFollowNode1" presStyleIdx="1" presStyleCnt="4">
        <dgm:presLayoutVars>
          <dgm:chMax val="4"/>
        </dgm:presLayoutVars>
      </dgm:prSet>
      <dgm:spPr/>
    </dgm:pt>
    <dgm:pt modelId="{D13F5EF4-C1C3-A44E-80BE-8C155CF1F62D}" type="pres">
      <dgm:prSet presAssocID="{D0594084-2940-D34D-9CFF-4CAE2338B1B3}" presName="childrenComposite" presStyleCnt="0"/>
      <dgm:spPr/>
    </dgm:pt>
    <dgm:pt modelId="{E3E0BFE7-BED8-924A-92BE-68EA9307EDAF}" type="pres">
      <dgm:prSet presAssocID="{D0594084-2940-D34D-9CFF-4CAE2338B1B3}" presName="dummyMaxCanvas_ChildArea" presStyleCnt="0"/>
      <dgm:spPr/>
    </dgm:pt>
    <dgm:pt modelId="{4E6A8B46-B37E-0B46-9869-6F18CD78723D}" type="pres">
      <dgm:prSet presAssocID="{D0594084-2940-D34D-9CFF-4CAE2338B1B3}" presName="fulcrum" presStyleLbl="alignAccFollowNode1" presStyleIdx="2" presStyleCnt="4"/>
      <dgm:spPr/>
    </dgm:pt>
    <dgm:pt modelId="{ED901953-57B6-3347-9098-61655E8AFE8F}" type="pres">
      <dgm:prSet presAssocID="{D0594084-2940-D34D-9CFF-4CAE2338B1B3}" presName="balance_13" presStyleLbl="alignAccFollowNode1" presStyleIdx="3" presStyleCnt="4">
        <dgm:presLayoutVars>
          <dgm:bulletEnabled val="1"/>
        </dgm:presLayoutVars>
      </dgm:prSet>
      <dgm:spPr/>
    </dgm:pt>
    <dgm:pt modelId="{A9D04084-2681-8D4C-9921-6E9919034887}" type="pres">
      <dgm:prSet presAssocID="{D0594084-2940-D34D-9CFF-4CAE2338B1B3}" presName="right_13_1" presStyleLbl="node1" presStyleIdx="0" presStyleCnt="4">
        <dgm:presLayoutVars>
          <dgm:bulletEnabled val="1"/>
        </dgm:presLayoutVars>
      </dgm:prSet>
      <dgm:spPr/>
    </dgm:pt>
    <dgm:pt modelId="{FD455DDD-721D-984C-83A3-B553E3A79D72}" type="pres">
      <dgm:prSet presAssocID="{D0594084-2940-D34D-9CFF-4CAE2338B1B3}" presName="right_13_2" presStyleLbl="node1" presStyleIdx="1" presStyleCnt="4">
        <dgm:presLayoutVars>
          <dgm:bulletEnabled val="1"/>
        </dgm:presLayoutVars>
      </dgm:prSet>
      <dgm:spPr/>
    </dgm:pt>
    <dgm:pt modelId="{F63DB4A5-8BB1-2349-9E18-63DC31884DBF}" type="pres">
      <dgm:prSet presAssocID="{D0594084-2940-D34D-9CFF-4CAE2338B1B3}" presName="right_13_3" presStyleLbl="node1" presStyleIdx="2" presStyleCnt="4">
        <dgm:presLayoutVars>
          <dgm:bulletEnabled val="1"/>
        </dgm:presLayoutVars>
      </dgm:prSet>
      <dgm:spPr/>
    </dgm:pt>
    <dgm:pt modelId="{01E6635E-C393-CC41-A035-3E63B6E918BE}" type="pres">
      <dgm:prSet presAssocID="{D0594084-2940-D34D-9CFF-4CAE2338B1B3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CFFE5416-A103-A140-A00C-18F6ADB1077C}" type="presOf" srcId="{D0594084-2940-D34D-9CFF-4CAE2338B1B3}" destId="{8EF7BF0D-C63D-6E45-8F0B-62C53AA185E5}" srcOrd="0" destOrd="0" presId="urn:microsoft.com/office/officeart/2005/8/layout/balance1"/>
    <dgm:cxn modelId="{944CAF1F-4F6C-A144-811F-E173248DA91D}" srcId="{D0594084-2940-D34D-9CFF-4CAE2338B1B3}" destId="{CCA6A743-26E1-DA4C-9513-BF0FA9D92A5B}" srcOrd="0" destOrd="0" parTransId="{91783AAB-8360-874E-B348-ABDF659EDA7E}" sibTransId="{9475BEDC-9F91-3E43-985A-449EBD95A8A8}"/>
    <dgm:cxn modelId="{48EF3E28-E8B8-3941-886E-7FFF8C7EC048}" srcId="{D0594084-2940-D34D-9CFF-4CAE2338B1B3}" destId="{47573A90-47FB-A84F-9CE8-F08882DD4AF6}" srcOrd="2" destOrd="0" parTransId="{D29734ED-BF1B-6343-AA3C-C75403AA4FA9}" sibTransId="{94A83B36-A3B9-A943-B384-52FAD6C2070C}"/>
    <dgm:cxn modelId="{780A0729-BACC-674E-8EBC-B0AAF8647998}" type="presOf" srcId="{C5AD2554-E668-AD4B-95F3-64FF63560181}" destId="{01E6635E-C393-CC41-A035-3E63B6E918BE}" srcOrd="0" destOrd="0" presId="urn:microsoft.com/office/officeart/2005/8/layout/balance1"/>
    <dgm:cxn modelId="{C3DA3930-ECB3-AC4A-BF4D-345E8B718592}" type="presOf" srcId="{CCA6A743-26E1-DA4C-9513-BF0FA9D92A5B}" destId="{AEE7E5C5-2EC9-C349-9843-B9743478264D}" srcOrd="0" destOrd="0" presId="urn:microsoft.com/office/officeart/2005/8/layout/balance1"/>
    <dgm:cxn modelId="{C99F3F49-869A-754D-93C7-EC75E85DD4D9}" srcId="{3867B8DF-9124-2C46-BEB6-EDF4707BB25D}" destId="{691C2009-243F-3C47-AD3C-65D81A87E7F4}" srcOrd="1" destOrd="0" parTransId="{71FA090C-030F-3941-BA08-B1E3944DF9B4}" sibTransId="{46E2D409-4730-0944-9E63-8ED0D4EBE7E0}"/>
    <dgm:cxn modelId="{1575BF5E-40ED-4143-A4BC-FA40B6FE4275}" srcId="{D0594084-2940-D34D-9CFF-4CAE2338B1B3}" destId="{3867B8DF-9124-2C46-BEB6-EDF4707BB25D}" srcOrd="1" destOrd="0" parTransId="{772048A8-2163-D94E-8DB2-654BB2C60EDB}" sibTransId="{EF4DBC1E-5E4E-084F-95BA-5C3A6BE8B28A}"/>
    <dgm:cxn modelId="{4EB0207F-2F93-9B4E-9E03-B723CDB63A06}" type="presOf" srcId="{3867B8DF-9124-2C46-BEB6-EDF4707BB25D}" destId="{B16E254B-47A1-E74F-B54F-85136E3E4109}" srcOrd="0" destOrd="0" presId="urn:microsoft.com/office/officeart/2005/8/layout/balance1"/>
    <dgm:cxn modelId="{BDD5A482-C570-EA4D-B897-4A39DA90FAFB}" type="presOf" srcId="{F9A663D6-E204-6A45-88C4-FE9060B21719}" destId="{F63DB4A5-8BB1-2349-9E18-63DC31884DBF}" srcOrd="0" destOrd="0" presId="urn:microsoft.com/office/officeart/2005/8/layout/balance1"/>
    <dgm:cxn modelId="{9B2D178E-C2C1-CA4B-B5C0-9DD61FC32926}" type="presOf" srcId="{691C2009-243F-3C47-AD3C-65D81A87E7F4}" destId="{FD455DDD-721D-984C-83A3-B553E3A79D72}" srcOrd="0" destOrd="0" presId="urn:microsoft.com/office/officeart/2005/8/layout/balance1"/>
    <dgm:cxn modelId="{5FC468A4-CF20-4B43-ACD8-0FB52EE4042D}" srcId="{3867B8DF-9124-2C46-BEB6-EDF4707BB25D}" destId="{F9A663D6-E204-6A45-88C4-FE9060B21719}" srcOrd="2" destOrd="0" parTransId="{8D422DA7-7C59-2142-97E5-62D541EC6E24}" sibTransId="{BCA00FAC-42C3-8F47-811A-22721BC67EBB}"/>
    <dgm:cxn modelId="{883893B0-CB08-E64A-88D9-3D19E790DA5C}" srcId="{CCA6A743-26E1-DA4C-9513-BF0FA9D92A5B}" destId="{C5AD2554-E668-AD4B-95F3-64FF63560181}" srcOrd="0" destOrd="0" parTransId="{681F59F0-F920-754E-8276-D225CC0DB991}" sibTransId="{C4158973-3F2D-ED4F-A10E-FE3011E9DA51}"/>
    <dgm:cxn modelId="{12CF80DE-D207-9C49-A627-14EE2E54BB03}" type="presOf" srcId="{8A8EC104-5A84-6F42-B855-A53BEEB26081}" destId="{A9D04084-2681-8D4C-9921-6E9919034887}" srcOrd="0" destOrd="0" presId="urn:microsoft.com/office/officeart/2005/8/layout/balance1"/>
    <dgm:cxn modelId="{9FBEC3FE-56C3-7945-B05B-848C8955704C}" srcId="{3867B8DF-9124-2C46-BEB6-EDF4707BB25D}" destId="{8A8EC104-5A84-6F42-B855-A53BEEB26081}" srcOrd="0" destOrd="0" parTransId="{4A4D5864-74B6-AE46-8CB0-270FB3DA59F3}" sibTransId="{12B9B608-4EF4-C54D-B73F-8FB2C0FDD40E}"/>
    <dgm:cxn modelId="{CBE5C715-2F8A-AD4D-A528-4C017A50BE23}" type="presParOf" srcId="{8EF7BF0D-C63D-6E45-8F0B-62C53AA185E5}" destId="{C40E71AE-54CA-644F-9DBA-2AA11F579BDA}" srcOrd="0" destOrd="0" presId="urn:microsoft.com/office/officeart/2005/8/layout/balance1"/>
    <dgm:cxn modelId="{2953C164-D81D-4F4B-B9A6-A60727D134E6}" type="presParOf" srcId="{8EF7BF0D-C63D-6E45-8F0B-62C53AA185E5}" destId="{DA418E93-27D5-4A4D-9474-5E5342637F57}" srcOrd="1" destOrd="0" presId="urn:microsoft.com/office/officeart/2005/8/layout/balance1"/>
    <dgm:cxn modelId="{5D285C3D-F83E-9546-A3EA-A36CC86E7722}" type="presParOf" srcId="{DA418E93-27D5-4A4D-9474-5E5342637F57}" destId="{AEE7E5C5-2EC9-C349-9843-B9743478264D}" srcOrd="0" destOrd="0" presId="urn:microsoft.com/office/officeart/2005/8/layout/balance1"/>
    <dgm:cxn modelId="{1BF7351F-58D0-A746-B663-AC141D11C4DE}" type="presParOf" srcId="{DA418E93-27D5-4A4D-9474-5E5342637F57}" destId="{B16E254B-47A1-E74F-B54F-85136E3E4109}" srcOrd="1" destOrd="0" presId="urn:microsoft.com/office/officeart/2005/8/layout/balance1"/>
    <dgm:cxn modelId="{DC61589D-326A-5748-8D31-D3B4E2D1A573}" type="presParOf" srcId="{8EF7BF0D-C63D-6E45-8F0B-62C53AA185E5}" destId="{D13F5EF4-C1C3-A44E-80BE-8C155CF1F62D}" srcOrd="2" destOrd="0" presId="urn:microsoft.com/office/officeart/2005/8/layout/balance1"/>
    <dgm:cxn modelId="{8FCF06EF-5690-1947-B350-3DBDD005D544}" type="presParOf" srcId="{D13F5EF4-C1C3-A44E-80BE-8C155CF1F62D}" destId="{E3E0BFE7-BED8-924A-92BE-68EA9307EDAF}" srcOrd="0" destOrd="0" presId="urn:microsoft.com/office/officeart/2005/8/layout/balance1"/>
    <dgm:cxn modelId="{F7BAB96D-BEB4-0645-A321-037DD5E3D3D2}" type="presParOf" srcId="{D13F5EF4-C1C3-A44E-80BE-8C155CF1F62D}" destId="{4E6A8B46-B37E-0B46-9869-6F18CD78723D}" srcOrd="1" destOrd="0" presId="urn:microsoft.com/office/officeart/2005/8/layout/balance1"/>
    <dgm:cxn modelId="{303EA475-AD11-754F-AE8A-DCA6BFBB5B3D}" type="presParOf" srcId="{D13F5EF4-C1C3-A44E-80BE-8C155CF1F62D}" destId="{ED901953-57B6-3347-9098-61655E8AFE8F}" srcOrd="2" destOrd="0" presId="urn:microsoft.com/office/officeart/2005/8/layout/balance1"/>
    <dgm:cxn modelId="{4A5C5E1A-2234-5D4F-AA1E-9A1DC3494885}" type="presParOf" srcId="{D13F5EF4-C1C3-A44E-80BE-8C155CF1F62D}" destId="{A9D04084-2681-8D4C-9921-6E9919034887}" srcOrd="3" destOrd="0" presId="urn:microsoft.com/office/officeart/2005/8/layout/balance1"/>
    <dgm:cxn modelId="{A3E11667-94B7-3043-968E-A001722FACEC}" type="presParOf" srcId="{D13F5EF4-C1C3-A44E-80BE-8C155CF1F62D}" destId="{FD455DDD-721D-984C-83A3-B553E3A79D72}" srcOrd="4" destOrd="0" presId="urn:microsoft.com/office/officeart/2005/8/layout/balance1"/>
    <dgm:cxn modelId="{A6302BDE-A48B-2B47-BD37-E94C1F0E305E}" type="presParOf" srcId="{D13F5EF4-C1C3-A44E-80BE-8C155CF1F62D}" destId="{F63DB4A5-8BB1-2349-9E18-63DC31884DBF}" srcOrd="5" destOrd="0" presId="urn:microsoft.com/office/officeart/2005/8/layout/balance1"/>
    <dgm:cxn modelId="{3CE8B54F-1763-8046-B3B2-14404E0156E6}" type="presParOf" srcId="{D13F5EF4-C1C3-A44E-80BE-8C155CF1F62D}" destId="{01E6635E-C393-CC41-A035-3E63B6E918BE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2708DA-06F2-3343-8159-21CAC33A330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6F0A64-3060-1A40-807A-A88ED8846145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62E2254C-E7CF-7844-A335-A05F8F7CB052}" type="par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BF6FD9E1-E4A5-E248-8307-051538DDB952}" type="sib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A64A5D46-528C-AD48-ADD3-0B8D774EC0E5}">
      <dgm:prSet phldrT="[文本]"/>
      <dgm:spPr/>
      <dgm:t>
        <a:bodyPr/>
        <a:lstStyle/>
        <a:p>
          <a:r>
            <a:rPr lang="zh-CN" altLang="en-US" dirty="0"/>
            <a:t>路径分析（优先）</a:t>
          </a:r>
        </a:p>
      </dgm:t>
    </dgm:pt>
    <dgm:pt modelId="{DB515BD6-84D7-1F47-A4EE-DB05D0EB3E39}" type="par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A947E564-67B9-8E4B-B5CB-40DC684A4B92}" type="sib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527D49CB-3BCA-0448-A6FE-9572EE0F032D}">
      <dgm:prSet phldrT="[文本]"/>
      <dgm:spPr/>
      <dgm:t>
        <a:bodyPr/>
        <a:lstStyle/>
        <a:p>
          <a:r>
            <a:rPr lang="zh-CN" altLang="en-US" dirty="0"/>
            <a:t>文件模块</a:t>
          </a:r>
        </a:p>
      </dgm:t>
    </dgm:pt>
    <dgm:pt modelId="{B1440ED0-96FA-9446-AB4C-42F5CC7D17E9}" type="par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9015EE54-6CEF-8347-B8E7-EF5CDDF9A56A}" type="sib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321E8DAF-428F-EF4C-8D3B-F5DDFBCA5AC9}">
      <dgm:prSet phldrT="[文本]"/>
      <dgm:spPr/>
      <dgm:t>
        <a:bodyPr/>
        <a:lstStyle/>
        <a:p>
          <a:r>
            <a:rPr lang="zh-CN" altLang="en-US" dirty="0"/>
            <a:t>路径分析</a:t>
          </a:r>
          <a:endParaRPr lang="en-US" altLang="zh-CN" dirty="0"/>
        </a:p>
      </dgm:t>
    </dgm:pt>
    <dgm:pt modelId="{EC26D1B3-8EFD-1344-90F8-F71691711E09}" type="par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8F6549AD-2018-CD44-9813-6F5D0CBCABFA}" type="sib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0A138670-6E5A-3949-81FA-BD0A158E8756}">
      <dgm:prSet phldrT="[文本]"/>
      <dgm:spPr/>
      <dgm:t>
        <a:bodyPr/>
        <a:lstStyle/>
        <a:p>
          <a:r>
            <a:rPr lang="zh-CN" altLang="en-US" dirty="0"/>
            <a:t>文件定位</a:t>
          </a:r>
        </a:p>
      </dgm:t>
    </dgm:pt>
    <dgm:pt modelId="{07588E11-E967-E343-B78A-46056A192FA2}" type="par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6DD0FF17-F749-914D-9D03-CC7138AEF885}" type="sib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913293C1-110D-874D-A5DE-EC4817D35079}">
      <dgm:prSet/>
      <dgm:spPr/>
      <dgm:t>
        <a:bodyPr/>
        <a:lstStyle/>
        <a:p>
          <a:r>
            <a:rPr lang="zh-CN" altLang="en-US" dirty="0"/>
            <a:t>编译执行</a:t>
          </a:r>
        </a:p>
      </dgm:t>
    </dgm:pt>
    <dgm:pt modelId="{B9AE15C7-9259-F942-BC4E-DC277A2CB81D}" type="par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92EFFA66-346B-5E4E-B0E8-F2A14587BD3A}" type="sib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578785DD-EDA5-6A40-9AF9-1B336250704F}">
      <dgm:prSet phldrT="[文本]"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F3724E0E-4D6C-6B44-A1F8-95DEAA12B252}" type="par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90E840BB-BE07-1445-AE28-6593C8CC9C85}" type="sib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DC6444A1-CE55-C14F-934A-2D45B967B99D}">
      <dgm:prSet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D1CA35E3-B238-AE4F-B6E7-0B2C742D3266}" type="par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B88A4CAE-856A-454D-B2AB-24DCF3C4477A}" type="sib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9811B4E1-F976-9D4A-8116-AC4ADBE16E13}" type="pres">
      <dgm:prSet presAssocID="{2A2708DA-06F2-3343-8159-21CAC33A33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692A73-CADC-604E-BB90-BE912BBC046D}" type="pres">
      <dgm:prSet presAssocID="{456F0A64-3060-1A40-807A-A88ED8846145}" presName="root" presStyleCnt="0"/>
      <dgm:spPr/>
    </dgm:pt>
    <dgm:pt modelId="{E1512CE2-E314-FF44-82E8-17AC69A75DEF}" type="pres">
      <dgm:prSet presAssocID="{456F0A64-3060-1A40-807A-A88ED8846145}" presName="rootComposite" presStyleCnt="0"/>
      <dgm:spPr/>
    </dgm:pt>
    <dgm:pt modelId="{84C14D14-8F09-AE41-A585-1B8F079E86F2}" type="pres">
      <dgm:prSet presAssocID="{456F0A64-3060-1A40-807A-A88ED8846145}" presName="rootText" presStyleLbl="node1" presStyleIdx="0" presStyleCnt="2"/>
      <dgm:spPr/>
    </dgm:pt>
    <dgm:pt modelId="{C732B7ED-4A5B-AF4A-BDEA-ABA5C68A3B35}" type="pres">
      <dgm:prSet presAssocID="{456F0A64-3060-1A40-807A-A88ED8846145}" presName="rootConnector" presStyleLbl="node1" presStyleIdx="0" presStyleCnt="2"/>
      <dgm:spPr/>
    </dgm:pt>
    <dgm:pt modelId="{CB9B6B4B-5049-2A45-8224-7363A4E3AAC8}" type="pres">
      <dgm:prSet presAssocID="{456F0A64-3060-1A40-807A-A88ED8846145}" presName="childShape" presStyleCnt="0"/>
      <dgm:spPr/>
    </dgm:pt>
    <dgm:pt modelId="{DFACEB70-E22F-D944-BF99-2CD24D1A5C3A}" type="pres">
      <dgm:prSet presAssocID="{DB515BD6-84D7-1F47-A4EE-DB05D0EB3E39}" presName="Name13" presStyleLbl="parChTrans1D2" presStyleIdx="0" presStyleCnt="6"/>
      <dgm:spPr/>
    </dgm:pt>
    <dgm:pt modelId="{1CB80C04-D75F-F143-B547-83B2977169E8}" type="pres">
      <dgm:prSet presAssocID="{A64A5D46-528C-AD48-ADD3-0B8D774EC0E5}" presName="childText" presStyleLbl="bgAcc1" presStyleIdx="0" presStyleCnt="6">
        <dgm:presLayoutVars>
          <dgm:bulletEnabled val="1"/>
        </dgm:presLayoutVars>
      </dgm:prSet>
      <dgm:spPr/>
    </dgm:pt>
    <dgm:pt modelId="{79A5C570-BDB8-4048-8AF1-B7AEF921BA4B}" type="pres">
      <dgm:prSet presAssocID="{F3724E0E-4D6C-6B44-A1F8-95DEAA12B252}" presName="Name13" presStyleLbl="parChTrans1D2" presStyleIdx="1" presStyleCnt="6"/>
      <dgm:spPr/>
    </dgm:pt>
    <dgm:pt modelId="{D8A193E2-0E2D-434A-A1C7-C48D3D3946CF}" type="pres">
      <dgm:prSet presAssocID="{578785DD-EDA5-6A40-9AF9-1B336250704F}" presName="childText" presStyleLbl="bgAcc1" presStyleIdx="1" presStyleCnt="6">
        <dgm:presLayoutVars>
          <dgm:bulletEnabled val="1"/>
        </dgm:presLayoutVars>
      </dgm:prSet>
      <dgm:spPr/>
    </dgm:pt>
    <dgm:pt modelId="{421F5332-59AF-D94F-AB90-08054468DD2F}" type="pres">
      <dgm:prSet presAssocID="{527D49CB-3BCA-0448-A6FE-9572EE0F032D}" presName="root" presStyleCnt="0"/>
      <dgm:spPr/>
    </dgm:pt>
    <dgm:pt modelId="{052F4121-A3BC-FC44-B473-87DE37F3FDF9}" type="pres">
      <dgm:prSet presAssocID="{527D49CB-3BCA-0448-A6FE-9572EE0F032D}" presName="rootComposite" presStyleCnt="0"/>
      <dgm:spPr/>
    </dgm:pt>
    <dgm:pt modelId="{2A6943AF-6668-664C-88C5-A332AAB972A4}" type="pres">
      <dgm:prSet presAssocID="{527D49CB-3BCA-0448-A6FE-9572EE0F032D}" presName="rootText" presStyleLbl="node1" presStyleIdx="1" presStyleCnt="2"/>
      <dgm:spPr/>
    </dgm:pt>
    <dgm:pt modelId="{9C0D80A7-50B5-2849-B50D-F6E36A8311DF}" type="pres">
      <dgm:prSet presAssocID="{527D49CB-3BCA-0448-A6FE-9572EE0F032D}" presName="rootConnector" presStyleLbl="node1" presStyleIdx="1" presStyleCnt="2"/>
      <dgm:spPr/>
    </dgm:pt>
    <dgm:pt modelId="{47F7871C-B826-6642-A94B-156E2BCED9F9}" type="pres">
      <dgm:prSet presAssocID="{527D49CB-3BCA-0448-A6FE-9572EE0F032D}" presName="childShape" presStyleCnt="0"/>
      <dgm:spPr/>
    </dgm:pt>
    <dgm:pt modelId="{57CAD1E7-1F1E-3E4D-B3FC-1A191CAB13A0}" type="pres">
      <dgm:prSet presAssocID="{EC26D1B3-8EFD-1344-90F8-F71691711E09}" presName="Name13" presStyleLbl="parChTrans1D2" presStyleIdx="2" presStyleCnt="6"/>
      <dgm:spPr/>
    </dgm:pt>
    <dgm:pt modelId="{F040CC82-3185-9647-B625-1132EE122F9C}" type="pres">
      <dgm:prSet presAssocID="{321E8DAF-428F-EF4C-8D3B-F5DDFBCA5AC9}" presName="childText" presStyleLbl="bgAcc1" presStyleIdx="2" presStyleCnt="6">
        <dgm:presLayoutVars>
          <dgm:bulletEnabled val="1"/>
        </dgm:presLayoutVars>
      </dgm:prSet>
      <dgm:spPr/>
    </dgm:pt>
    <dgm:pt modelId="{40C96F76-86C5-0541-A630-DE6F3C2F5839}" type="pres">
      <dgm:prSet presAssocID="{07588E11-E967-E343-B78A-46056A192FA2}" presName="Name13" presStyleLbl="parChTrans1D2" presStyleIdx="3" presStyleCnt="6"/>
      <dgm:spPr/>
    </dgm:pt>
    <dgm:pt modelId="{0CEBEB28-80D9-A843-A35A-EF8BCF244560}" type="pres">
      <dgm:prSet presAssocID="{0A138670-6E5A-3949-81FA-BD0A158E8756}" presName="childText" presStyleLbl="bgAcc1" presStyleIdx="3" presStyleCnt="6">
        <dgm:presLayoutVars>
          <dgm:bulletEnabled val="1"/>
        </dgm:presLayoutVars>
      </dgm:prSet>
      <dgm:spPr/>
    </dgm:pt>
    <dgm:pt modelId="{FC9B5B52-2A68-3440-87AE-C1B419C7D2F9}" type="pres">
      <dgm:prSet presAssocID="{B9AE15C7-9259-F942-BC4E-DC277A2CB81D}" presName="Name13" presStyleLbl="parChTrans1D2" presStyleIdx="4" presStyleCnt="6"/>
      <dgm:spPr/>
    </dgm:pt>
    <dgm:pt modelId="{A24F3962-57C4-5A4C-B5E9-15D409DFBFBD}" type="pres">
      <dgm:prSet presAssocID="{913293C1-110D-874D-A5DE-EC4817D35079}" presName="childText" presStyleLbl="bgAcc1" presStyleIdx="4" presStyleCnt="6">
        <dgm:presLayoutVars>
          <dgm:bulletEnabled val="1"/>
        </dgm:presLayoutVars>
      </dgm:prSet>
      <dgm:spPr/>
    </dgm:pt>
    <dgm:pt modelId="{AD2283EF-B632-6A48-A43C-69E7846AC14A}" type="pres">
      <dgm:prSet presAssocID="{D1CA35E3-B238-AE4F-B6E7-0B2C742D3266}" presName="Name13" presStyleLbl="parChTrans1D2" presStyleIdx="5" presStyleCnt="6"/>
      <dgm:spPr/>
    </dgm:pt>
    <dgm:pt modelId="{D2C175E1-B682-2549-824D-5DDB0F44E3D3}" type="pres">
      <dgm:prSet presAssocID="{DC6444A1-CE55-C14F-934A-2D45B967B99D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B22F8802-C13C-EE44-BD13-EAAD3B36E5BA}" srcId="{2A2708DA-06F2-3343-8159-21CAC33A330E}" destId="{456F0A64-3060-1A40-807A-A88ED8846145}" srcOrd="0" destOrd="0" parTransId="{62E2254C-E7CF-7844-A335-A05F8F7CB052}" sibTransId="{BF6FD9E1-E4A5-E248-8307-051538DDB952}"/>
    <dgm:cxn modelId="{8F65A606-2F82-044E-B6F8-CDA9E3C795EE}" type="presOf" srcId="{07588E11-E967-E343-B78A-46056A192FA2}" destId="{40C96F76-86C5-0541-A630-DE6F3C2F5839}" srcOrd="0" destOrd="0" presId="urn:microsoft.com/office/officeart/2005/8/layout/hierarchy3"/>
    <dgm:cxn modelId="{5F8CAB11-757F-EF44-A869-1523170181A5}" type="presOf" srcId="{321E8DAF-428F-EF4C-8D3B-F5DDFBCA5AC9}" destId="{F040CC82-3185-9647-B625-1132EE122F9C}" srcOrd="0" destOrd="0" presId="urn:microsoft.com/office/officeart/2005/8/layout/hierarchy3"/>
    <dgm:cxn modelId="{C47BDD1C-CF10-0449-8056-E53DD09F35C8}" type="presOf" srcId="{0A138670-6E5A-3949-81FA-BD0A158E8756}" destId="{0CEBEB28-80D9-A843-A35A-EF8BCF244560}" srcOrd="0" destOrd="0" presId="urn:microsoft.com/office/officeart/2005/8/layout/hierarchy3"/>
    <dgm:cxn modelId="{196CB621-D66D-C943-9B61-2CF1B9AB2666}" type="presOf" srcId="{527D49CB-3BCA-0448-A6FE-9572EE0F032D}" destId="{9C0D80A7-50B5-2849-B50D-F6E36A8311DF}" srcOrd="1" destOrd="0" presId="urn:microsoft.com/office/officeart/2005/8/layout/hierarchy3"/>
    <dgm:cxn modelId="{1E8A4328-0A1E-7541-BD73-3500DF485986}" srcId="{527D49CB-3BCA-0448-A6FE-9572EE0F032D}" destId="{0A138670-6E5A-3949-81FA-BD0A158E8756}" srcOrd="1" destOrd="0" parTransId="{07588E11-E967-E343-B78A-46056A192FA2}" sibTransId="{6DD0FF17-F749-914D-9D03-CC7138AEF885}"/>
    <dgm:cxn modelId="{92186629-4ED2-6946-98BF-C9F58CFE653A}" srcId="{527D49CB-3BCA-0448-A6FE-9572EE0F032D}" destId="{DC6444A1-CE55-C14F-934A-2D45B967B99D}" srcOrd="3" destOrd="0" parTransId="{D1CA35E3-B238-AE4F-B6E7-0B2C742D3266}" sibTransId="{B88A4CAE-856A-454D-B2AB-24DCF3C4477A}"/>
    <dgm:cxn modelId="{ED294B38-74B9-F048-BA36-F4AD7D4FB7A2}" srcId="{456F0A64-3060-1A40-807A-A88ED8846145}" destId="{578785DD-EDA5-6A40-9AF9-1B336250704F}" srcOrd="1" destOrd="0" parTransId="{F3724E0E-4D6C-6B44-A1F8-95DEAA12B252}" sibTransId="{90E840BB-BE07-1445-AE28-6593C8CC9C85}"/>
    <dgm:cxn modelId="{14067039-2D6D-7244-BE9F-328594F38746}" type="presOf" srcId="{578785DD-EDA5-6A40-9AF9-1B336250704F}" destId="{D8A193E2-0E2D-434A-A1C7-C48D3D3946CF}" srcOrd="0" destOrd="0" presId="urn:microsoft.com/office/officeart/2005/8/layout/hierarchy3"/>
    <dgm:cxn modelId="{6F06A044-1355-5746-9BF8-4DF611897C96}" srcId="{456F0A64-3060-1A40-807A-A88ED8846145}" destId="{A64A5D46-528C-AD48-ADD3-0B8D774EC0E5}" srcOrd="0" destOrd="0" parTransId="{DB515BD6-84D7-1F47-A4EE-DB05D0EB3E39}" sibTransId="{A947E564-67B9-8E4B-B5CB-40DC684A4B92}"/>
    <dgm:cxn modelId="{3CC0434E-2D94-CD49-89E4-7CF7C1BFDD67}" type="presOf" srcId="{B9AE15C7-9259-F942-BC4E-DC277A2CB81D}" destId="{FC9B5B52-2A68-3440-87AE-C1B419C7D2F9}" srcOrd="0" destOrd="0" presId="urn:microsoft.com/office/officeart/2005/8/layout/hierarchy3"/>
    <dgm:cxn modelId="{E327E76E-468C-AC45-A0FD-16717E08E1AD}" type="presOf" srcId="{DC6444A1-CE55-C14F-934A-2D45B967B99D}" destId="{D2C175E1-B682-2549-824D-5DDB0F44E3D3}" srcOrd="0" destOrd="0" presId="urn:microsoft.com/office/officeart/2005/8/layout/hierarchy3"/>
    <dgm:cxn modelId="{79829689-6A84-8542-AFCF-94F93C6E8CCF}" type="presOf" srcId="{A64A5D46-528C-AD48-ADD3-0B8D774EC0E5}" destId="{1CB80C04-D75F-F143-B547-83B2977169E8}" srcOrd="0" destOrd="0" presId="urn:microsoft.com/office/officeart/2005/8/layout/hierarchy3"/>
    <dgm:cxn modelId="{F7E43A8B-67BD-FC4A-BD3B-8A1F005A2EE3}" type="presOf" srcId="{913293C1-110D-874D-A5DE-EC4817D35079}" destId="{A24F3962-57C4-5A4C-B5E9-15D409DFBFBD}" srcOrd="0" destOrd="0" presId="urn:microsoft.com/office/officeart/2005/8/layout/hierarchy3"/>
    <dgm:cxn modelId="{00A00D94-774A-8742-9C3A-51E70CC750BD}" srcId="{2A2708DA-06F2-3343-8159-21CAC33A330E}" destId="{527D49CB-3BCA-0448-A6FE-9572EE0F032D}" srcOrd="1" destOrd="0" parTransId="{B1440ED0-96FA-9446-AB4C-42F5CC7D17E9}" sibTransId="{9015EE54-6CEF-8347-B8E7-EF5CDDF9A56A}"/>
    <dgm:cxn modelId="{87BD9E97-C9C0-9347-80FD-BCFA867CD6B0}" type="presOf" srcId="{F3724E0E-4D6C-6B44-A1F8-95DEAA12B252}" destId="{79A5C570-BDB8-4048-8AF1-B7AEF921BA4B}" srcOrd="0" destOrd="0" presId="urn:microsoft.com/office/officeart/2005/8/layout/hierarchy3"/>
    <dgm:cxn modelId="{EE36C89E-3D51-DB44-ABDF-3F161AED083D}" type="presOf" srcId="{EC26D1B3-8EFD-1344-90F8-F71691711E09}" destId="{57CAD1E7-1F1E-3E4D-B3FC-1A191CAB13A0}" srcOrd="0" destOrd="0" presId="urn:microsoft.com/office/officeart/2005/8/layout/hierarchy3"/>
    <dgm:cxn modelId="{786E8EA8-9CD5-DD4A-BC60-1801D410CC44}" type="presOf" srcId="{2A2708DA-06F2-3343-8159-21CAC33A330E}" destId="{9811B4E1-F976-9D4A-8116-AC4ADBE16E13}" srcOrd="0" destOrd="0" presId="urn:microsoft.com/office/officeart/2005/8/layout/hierarchy3"/>
    <dgm:cxn modelId="{E078D5B0-AEB2-5C49-B6F7-E00C13C737F2}" srcId="{527D49CB-3BCA-0448-A6FE-9572EE0F032D}" destId="{321E8DAF-428F-EF4C-8D3B-F5DDFBCA5AC9}" srcOrd="0" destOrd="0" parTransId="{EC26D1B3-8EFD-1344-90F8-F71691711E09}" sibTransId="{8F6549AD-2018-CD44-9813-6F5D0CBCABFA}"/>
    <dgm:cxn modelId="{398FE3D8-6CD5-5B41-B369-937ADD0AA877}" type="presOf" srcId="{D1CA35E3-B238-AE4F-B6E7-0B2C742D3266}" destId="{AD2283EF-B632-6A48-A43C-69E7846AC14A}" srcOrd="0" destOrd="0" presId="urn:microsoft.com/office/officeart/2005/8/layout/hierarchy3"/>
    <dgm:cxn modelId="{11C528E7-7C31-C44E-AAEF-182C4E1DCB70}" type="presOf" srcId="{DB515BD6-84D7-1F47-A4EE-DB05D0EB3E39}" destId="{DFACEB70-E22F-D944-BF99-2CD24D1A5C3A}" srcOrd="0" destOrd="0" presId="urn:microsoft.com/office/officeart/2005/8/layout/hierarchy3"/>
    <dgm:cxn modelId="{6B5A3DEA-BB73-A045-9559-91D2B40DEB01}" type="presOf" srcId="{456F0A64-3060-1A40-807A-A88ED8846145}" destId="{84C14D14-8F09-AE41-A585-1B8F079E86F2}" srcOrd="0" destOrd="0" presId="urn:microsoft.com/office/officeart/2005/8/layout/hierarchy3"/>
    <dgm:cxn modelId="{C4E956EE-40A6-E54F-9A82-85E0AD346A1E}" srcId="{527D49CB-3BCA-0448-A6FE-9572EE0F032D}" destId="{913293C1-110D-874D-A5DE-EC4817D35079}" srcOrd="2" destOrd="0" parTransId="{B9AE15C7-9259-F942-BC4E-DC277A2CB81D}" sibTransId="{92EFFA66-346B-5E4E-B0E8-F2A14587BD3A}"/>
    <dgm:cxn modelId="{120F52F1-B375-7A47-A634-A281E45FFBE9}" type="presOf" srcId="{527D49CB-3BCA-0448-A6FE-9572EE0F032D}" destId="{2A6943AF-6668-664C-88C5-A332AAB972A4}" srcOrd="0" destOrd="0" presId="urn:microsoft.com/office/officeart/2005/8/layout/hierarchy3"/>
    <dgm:cxn modelId="{8391AAF1-8916-5943-B645-94F0765969DB}" type="presOf" srcId="{456F0A64-3060-1A40-807A-A88ED8846145}" destId="{C732B7ED-4A5B-AF4A-BDEA-ABA5C68A3B35}" srcOrd="1" destOrd="0" presId="urn:microsoft.com/office/officeart/2005/8/layout/hierarchy3"/>
    <dgm:cxn modelId="{A9C878A1-3855-C44E-95EA-06470E028CFE}" type="presParOf" srcId="{9811B4E1-F976-9D4A-8116-AC4ADBE16E13}" destId="{BE692A73-CADC-604E-BB90-BE912BBC046D}" srcOrd="0" destOrd="0" presId="urn:microsoft.com/office/officeart/2005/8/layout/hierarchy3"/>
    <dgm:cxn modelId="{673B2CEE-F9D2-8540-8E8C-42879D0E50EE}" type="presParOf" srcId="{BE692A73-CADC-604E-BB90-BE912BBC046D}" destId="{E1512CE2-E314-FF44-82E8-17AC69A75DEF}" srcOrd="0" destOrd="0" presId="urn:microsoft.com/office/officeart/2005/8/layout/hierarchy3"/>
    <dgm:cxn modelId="{3C0E4309-6F6B-2A4F-85D1-AE93BF4ACD0A}" type="presParOf" srcId="{E1512CE2-E314-FF44-82E8-17AC69A75DEF}" destId="{84C14D14-8F09-AE41-A585-1B8F079E86F2}" srcOrd="0" destOrd="0" presId="urn:microsoft.com/office/officeart/2005/8/layout/hierarchy3"/>
    <dgm:cxn modelId="{2D5195EA-9FF4-834F-8D10-0F0821A7D5D7}" type="presParOf" srcId="{E1512CE2-E314-FF44-82E8-17AC69A75DEF}" destId="{C732B7ED-4A5B-AF4A-BDEA-ABA5C68A3B35}" srcOrd="1" destOrd="0" presId="urn:microsoft.com/office/officeart/2005/8/layout/hierarchy3"/>
    <dgm:cxn modelId="{4D4343E9-D119-4B4B-ACEB-677F683471EE}" type="presParOf" srcId="{BE692A73-CADC-604E-BB90-BE912BBC046D}" destId="{CB9B6B4B-5049-2A45-8224-7363A4E3AAC8}" srcOrd="1" destOrd="0" presId="urn:microsoft.com/office/officeart/2005/8/layout/hierarchy3"/>
    <dgm:cxn modelId="{A61E5C78-0D1A-0442-92CA-2142FDBDDBDE}" type="presParOf" srcId="{CB9B6B4B-5049-2A45-8224-7363A4E3AAC8}" destId="{DFACEB70-E22F-D944-BF99-2CD24D1A5C3A}" srcOrd="0" destOrd="0" presId="urn:microsoft.com/office/officeart/2005/8/layout/hierarchy3"/>
    <dgm:cxn modelId="{760DEAD6-5F5C-C345-896B-3ADFC6E05090}" type="presParOf" srcId="{CB9B6B4B-5049-2A45-8224-7363A4E3AAC8}" destId="{1CB80C04-D75F-F143-B547-83B2977169E8}" srcOrd="1" destOrd="0" presId="urn:microsoft.com/office/officeart/2005/8/layout/hierarchy3"/>
    <dgm:cxn modelId="{2DA26D48-5FB6-2F47-893A-97DC52A17B30}" type="presParOf" srcId="{CB9B6B4B-5049-2A45-8224-7363A4E3AAC8}" destId="{79A5C570-BDB8-4048-8AF1-B7AEF921BA4B}" srcOrd="2" destOrd="0" presId="urn:microsoft.com/office/officeart/2005/8/layout/hierarchy3"/>
    <dgm:cxn modelId="{FDA3F568-F56D-A54D-894C-E1BF7168FC06}" type="presParOf" srcId="{CB9B6B4B-5049-2A45-8224-7363A4E3AAC8}" destId="{D8A193E2-0E2D-434A-A1C7-C48D3D3946CF}" srcOrd="3" destOrd="0" presId="urn:microsoft.com/office/officeart/2005/8/layout/hierarchy3"/>
    <dgm:cxn modelId="{945D5376-C175-9D4F-BBC1-11DCC60048AF}" type="presParOf" srcId="{9811B4E1-F976-9D4A-8116-AC4ADBE16E13}" destId="{421F5332-59AF-D94F-AB90-08054468DD2F}" srcOrd="1" destOrd="0" presId="urn:microsoft.com/office/officeart/2005/8/layout/hierarchy3"/>
    <dgm:cxn modelId="{CD67DCD1-6465-F04F-B6AC-B9D208A9D679}" type="presParOf" srcId="{421F5332-59AF-D94F-AB90-08054468DD2F}" destId="{052F4121-A3BC-FC44-B473-87DE37F3FDF9}" srcOrd="0" destOrd="0" presId="urn:microsoft.com/office/officeart/2005/8/layout/hierarchy3"/>
    <dgm:cxn modelId="{E8ADBF6F-1F54-FE46-B0EE-F1176F38C668}" type="presParOf" srcId="{052F4121-A3BC-FC44-B473-87DE37F3FDF9}" destId="{2A6943AF-6668-664C-88C5-A332AAB972A4}" srcOrd="0" destOrd="0" presId="urn:microsoft.com/office/officeart/2005/8/layout/hierarchy3"/>
    <dgm:cxn modelId="{8CE6A9A5-F932-A946-B67E-624F0CB7E484}" type="presParOf" srcId="{052F4121-A3BC-FC44-B473-87DE37F3FDF9}" destId="{9C0D80A7-50B5-2849-B50D-F6E36A8311DF}" srcOrd="1" destOrd="0" presId="urn:microsoft.com/office/officeart/2005/8/layout/hierarchy3"/>
    <dgm:cxn modelId="{C3D72BBF-51D5-B34E-8EE4-6695356815CE}" type="presParOf" srcId="{421F5332-59AF-D94F-AB90-08054468DD2F}" destId="{47F7871C-B826-6642-A94B-156E2BCED9F9}" srcOrd="1" destOrd="0" presId="urn:microsoft.com/office/officeart/2005/8/layout/hierarchy3"/>
    <dgm:cxn modelId="{308991F0-3E70-3A4A-8619-CA34B9B5EA81}" type="presParOf" srcId="{47F7871C-B826-6642-A94B-156E2BCED9F9}" destId="{57CAD1E7-1F1E-3E4D-B3FC-1A191CAB13A0}" srcOrd="0" destOrd="0" presId="urn:microsoft.com/office/officeart/2005/8/layout/hierarchy3"/>
    <dgm:cxn modelId="{3F7D78AB-E33A-DF4F-A345-CABB732719F0}" type="presParOf" srcId="{47F7871C-B826-6642-A94B-156E2BCED9F9}" destId="{F040CC82-3185-9647-B625-1132EE122F9C}" srcOrd="1" destOrd="0" presId="urn:microsoft.com/office/officeart/2005/8/layout/hierarchy3"/>
    <dgm:cxn modelId="{D6E2E57A-F68E-A24B-8233-BD7C8FD6E330}" type="presParOf" srcId="{47F7871C-B826-6642-A94B-156E2BCED9F9}" destId="{40C96F76-86C5-0541-A630-DE6F3C2F5839}" srcOrd="2" destOrd="0" presId="urn:microsoft.com/office/officeart/2005/8/layout/hierarchy3"/>
    <dgm:cxn modelId="{A9CC0C30-CC46-2846-AE36-CF3DC3D45A6B}" type="presParOf" srcId="{47F7871C-B826-6642-A94B-156E2BCED9F9}" destId="{0CEBEB28-80D9-A843-A35A-EF8BCF244560}" srcOrd="3" destOrd="0" presId="urn:microsoft.com/office/officeart/2005/8/layout/hierarchy3"/>
    <dgm:cxn modelId="{C71E1E3B-7501-F445-8A25-DA6A470D72B3}" type="presParOf" srcId="{47F7871C-B826-6642-A94B-156E2BCED9F9}" destId="{FC9B5B52-2A68-3440-87AE-C1B419C7D2F9}" srcOrd="4" destOrd="0" presId="urn:microsoft.com/office/officeart/2005/8/layout/hierarchy3"/>
    <dgm:cxn modelId="{A2A07441-5458-5D4F-9E0A-49DC2DC19345}" type="presParOf" srcId="{47F7871C-B826-6642-A94B-156E2BCED9F9}" destId="{A24F3962-57C4-5A4C-B5E9-15D409DFBFBD}" srcOrd="5" destOrd="0" presId="urn:microsoft.com/office/officeart/2005/8/layout/hierarchy3"/>
    <dgm:cxn modelId="{B903BEE9-FEE8-5D48-BDBD-65F33E356704}" type="presParOf" srcId="{47F7871C-B826-6642-A94B-156E2BCED9F9}" destId="{AD2283EF-B632-6A48-A43C-69E7846AC14A}" srcOrd="6" destOrd="0" presId="urn:microsoft.com/office/officeart/2005/8/layout/hierarchy3"/>
    <dgm:cxn modelId="{3348F37A-9088-484F-A03E-321B8DDB116D}" type="presParOf" srcId="{47F7871C-B826-6642-A94B-156E2BCED9F9}" destId="{D2C175E1-B682-2549-824D-5DDB0F44E3D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6C0C75-FA78-134E-B05D-77F1F40125C0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8770EE-249D-054B-A4F9-69FCE53D8231}">
      <dgm:prSet phldrT="[文本]"/>
      <dgm:spPr/>
      <dgm:t>
        <a:bodyPr/>
        <a:lstStyle/>
        <a:p>
          <a:r>
            <a:rPr lang="zh-CN" altLang="en-US" dirty="0"/>
            <a:t>扩展名</a:t>
          </a:r>
        </a:p>
      </dgm:t>
    </dgm:pt>
    <dgm:pt modelId="{AF4BB966-F150-934B-8B16-2A521957D434}" type="par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47B65D00-FCB9-1045-B069-51B2621840BF}" type="sib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2F3E3B1D-2D40-ED4C-862C-E4DBCFECD603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85B7B8B7-F89C-5B4C-82B9-D6B904A32738}" type="par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38E9CC2C-893A-6640-823B-C1D2FE08E91B}" type="sib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854BB09F-09AD-A042-9E60-1B78D481B341}">
      <dgm:prSet phldrT="[文本]"/>
      <dgm:spPr/>
      <dgm:t>
        <a:bodyPr/>
        <a:lstStyle/>
        <a:p>
          <a:r>
            <a:rPr lang="zh-CN" altLang="en-US" dirty="0"/>
            <a:t>包处理</a:t>
          </a:r>
        </a:p>
      </dgm:t>
    </dgm:pt>
    <dgm:pt modelId="{BF559831-2134-C244-8EF8-DFE940C599F8}" type="par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E90A2957-28CA-3D40-81A4-307030E4C98D}" type="sib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2B471F45-5A0C-3145-BF69-711CE821C8A1}">
      <dgm:prSet phldrT="[文本]"/>
      <dgm:spPr/>
      <dgm:t>
        <a:bodyPr/>
        <a:lstStyle/>
        <a:p>
          <a:r>
            <a:rPr lang="en-US" altLang="zh-CN" dirty="0" err="1"/>
            <a:t>package.json</a:t>
          </a:r>
          <a:r>
            <a:rPr lang="zh-CN" altLang="en-US" dirty="0"/>
            <a:t>中</a:t>
          </a:r>
          <a:r>
            <a:rPr lang="en-US" altLang="zh-CN" dirty="0"/>
            <a:t>main</a:t>
          </a:r>
          <a:r>
            <a:rPr lang="zh-CN" altLang="en-US" dirty="0"/>
            <a:t>指定文件</a:t>
          </a:r>
        </a:p>
      </dgm:t>
    </dgm:pt>
    <dgm:pt modelId="{28479008-7A97-0847-A67E-7F4D0A7620BB}" type="par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1E0959D2-B27B-8745-91B1-6E7061D81CD3}" type="sib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6FEF27CD-CF23-0942-A6F1-CEDD13513430}">
      <dgm:prSet phldrT="[文本]"/>
      <dgm:spPr/>
      <dgm:t>
        <a:bodyPr/>
        <a:lstStyle/>
        <a:p>
          <a:r>
            <a:rPr lang="en-US" altLang="zh-CN" dirty="0"/>
            <a:t>index</a:t>
          </a:r>
          <a:r>
            <a:rPr lang="zh-CN" altLang="en-US" dirty="0"/>
            <a:t>文件</a:t>
          </a:r>
        </a:p>
      </dgm:t>
    </dgm:pt>
    <dgm:pt modelId="{C62F0B6C-CD35-9A42-A03B-4D4FA0745A7C}" type="par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28EBF153-D50E-9C4E-A84D-5706D57E1D79}" type="sib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87C8EF70-0BD9-1046-8C02-FC0F29CE64BE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E044537B-224F-B54D-A06D-C366D564F3C7}" type="par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93917BB8-1FAC-0B4D-9119-4362B78F1E8D}" type="sib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B2A8C5FF-3963-644D-9377-E702A5F1E9AB}">
      <dgm:prSet phldrT="[文本]"/>
      <dgm:spPr/>
      <dgm:t>
        <a:bodyPr/>
        <a:lstStyle/>
        <a:p>
          <a:r>
            <a:rPr lang="zh-CN" altLang="en-US" dirty="0"/>
            <a:t>抛异常</a:t>
          </a:r>
        </a:p>
      </dgm:t>
    </dgm:pt>
    <dgm:pt modelId="{54B98031-7EBC-4D49-AA24-A23BFAF059F1}" type="par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2A3BA14B-124F-4443-9D1D-39741FC09973}" type="sib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3B6DB1B3-34F0-EB4C-BE50-50E461FB9ED7}" type="pres">
      <dgm:prSet presAssocID="{136C0C75-FA78-134E-B05D-77F1F40125C0}" presName="rootnode" presStyleCnt="0">
        <dgm:presLayoutVars>
          <dgm:chMax/>
          <dgm:chPref/>
          <dgm:dir/>
          <dgm:animLvl val="lvl"/>
        </dgm:presLayoutVars>
      </dgm:prSet>
      <dgm:spPr/>
    </dgm:pt>
    <dgm:pt modelId="{F5461AB6-CA8A-344A-A239-D3278E767CF5}" type="pres">
      <dgm:prSet presAssocID="{D18770EE-249D-054B-A4F9-69FCE53D8231}" presName="composite" presStyleCnt="0"/>
      <dgm:spPr/>
    </dgm:pt>
    <dgm:pt modelId="{54187E99-4E5C-4347-AC90-02934911319B}" type="pres">
      <dgm:prSet presAssocID="{D18770EE-249D-054B-A4F9-69FCE53D8231}" presName="bentUpArrow1" presStyleLbl="alignImgPlace1" presStyleIdx="0" presStyleCnt="3"/>
      <dgm:spPr/>
    </dgm:pt>
    <dgm:pt modelId="{3E1C1913-DF01-A942-A746-CEA3DB7BBFF6}" type="pres">
      <dgm:prSet presAssocID="{D18770EE-249D-054B-A4F9-69FCE53D823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17623B7-5C38-8349-89CC-9E5702D8BEA7}" type="pres">
      <dgm:prSet presAssocID="{D18770EE-249D-054B-A4F9-69FCE53D823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3E356B9-26C4-5540-B751-7EC6CFCDAE63}" type="pres">
      <dgm:prSet presAssocID="{47B65D00-FCB9-1045-B069-51B2621840BF}" presName="sibTrans" presStyleCnt="0"/>
      <dgm:spPr/>
    </dgm:pt>
    <dgm:pt modelId="{D48B1B86-7E44-474B-BEC1-2B0F8E6C3FA8}" type="pres">
      <dgm:prSet presAssocID="{854BB09F-09AD-A042-9E60-1B78D481B341}" presName="composite" presStyleCnt="0"/>
      <dgm:spPr/>
    </dgm:pt>
    <dgm:pt modelId="{6037B140-B178-7E43-AB0B-EC4614D2A76D}" type="pres">
      <dgm:prSet presAssocID="{854BB09F-09AD-A042-9E60-1B78D481B341}" presName="bentUpArrow1" presStyleLbl="alignImgPlace1" presStyleIdx="1" presStyleCnt="3"/>
      <dgm:spPr/>
    </dgm:pt>
    <dgm:pt modelId="{05D2F24E-009B-C042-9D49-472A70E272AC}" type="pres">
      <dgm:prSet presAssocID="{854BB09F-09AD-A042-9E60-1B78D481B34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884C1241-994B-7F45-894F-47E296536C43}" type="pres">
      <dgm:prSet presAssocID="{854BB09F-09AD-A042-9E60-1B78D481B34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26E4CA7-222C-F743-BFB7-05748887E362}" type="pres">
      <dgm:prSet presAssocID="{E90A2957-28CA-3D40-81A4-307030E4C98D}" presName="sibTrans" presStyleCnt="0"/>
      <dgm:spPr/>
    </dgm:pt>
    <dgm:pt modelId="{FFB28CD7-572D-9543-97F8-A39F0A3920B0}" type="pres">
      <dgm:prSet presAssocID="{6FEF27CD-CF23-0942-A6F1-CEDD13513430}" presName="composite" presStyleCnt="0"/>
      <dgm:spPr/>
    </dgm:pt>
    <dgm:pt modelId="{66B76AE8-B0B6-764D-8003-987927CF8A6E}" type="pres">
      <dgm:prSet presAssocID="{6FEF27CD-CF23-0942-A6F1-CEDD13513430}" presName="bentUpArrow1" presStyleLbl="alignImgPlace1" presStyleIdx="2" presStyleCnt="3"/>
      <dgm:spPr/>
    </dgm:pt>
    <dgm:pt modelId="{C2C35D80-5DE1-9C4C-A39E-C3504286F9B6}" type="pres">
      <dgm:prSet presAssocID="{6FEF27CD-CF23-0942-A6F1-CEDD13513430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A27F56-114D-3145-830D-8A8EBA3CD777}" type="pres">
      <dgm:prSet presAssocID="{6FEF27CD-CF23-0942-A6F1-CEDD13513430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445733E-91AE-FF4E-B247-DAB9555AA252}" type="pres">
      <dgm:prSet presAssocID="{28EBF153-D50E-9C4E-A84D-5706D57E1D79}" presName="sibTrans" presStyleCnt="0"/>
      <dgm:spPr/>
    </dgm:pt>
    <dgm:pt modelId="{6DFA2A70-5492-C049-8AC7-DD03E2DB605E}" type="pres">
      <dgm:prSet presAssocID="{B2A8C5FF-3963-644D-9377-E702A5F1E9AB}" presName="composite" presStyleCnt="0"/>
      <dgm:spPr/>
    </dgm:pt>
    <dgm:pt modelId="{5B98FBA9-D40B-6F48-8C2E-BC2E623AAA6F}" type="pres">
      <dgm:prSet presAssocID="{B2A8C5FF-3963-644D-9377-E702A5F1E9AB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9855907-A4D2-E54E-A6A1-B2A111BE2B0C}" type="presOf" srcId="{2F3E3B1D-2D40-ED4C-862C-E4DBCFECD603}" destId="{017623B7-5C38-8349-89CC-9E5702D8BEA7}" srcOrd="0" destOrd="0" presId="urn:microsoft.com/office/officeart/2005/8/layout/StepDownProcess"/>
    <dgm:cxn modelId="{BB51B329-EFA9-1943-9F29-A3B36BB5C553}" srcId="{136C0C75-FA78-134E-B05D-77F1F40125C0}" destId="{D18770EE-249D-054B-A4F9-69FCE53D8231}" srcOrd="0" destOrd="0" parTransId="{AF4BB966-F150-934B-8B16-2A521957D434}" sibTransId="{47B65D00-FCB9-1045-B069-51B2621840BF}"/>
    <dgm:cxn modelId="{318DB23C-0406-2946-88E4-EEAEDD318B2C}" srcId="{D18770EE-249D-054B-A4F9-69FCE53D8231}" destId="{2F3E3B1D-2D40-ED4C-862C-E4DBCFECD603}" srcOrd="0" destOrd="0" parTransId="{85B7B8B7-F89C-5B4C-82B9-D6B904A32738}" sibTransId="{38E9CC2C-893A-6640-823B-C1D2FE08E91B}"/>
    <dgm:cxn modelId="{571C405A-B7A6-9943-ADD3-640555921977}" srcId="{136C0C75-FA78-134E-B05D-77F1F40125C0}" destId="{6FEF27CD-CF23-0942-A6F1-CEDD13513430}" srcOrd="2" destOrd="0" parTransId="{C62F0B6C-CD35-9A42-A03B-4D4FA0745A7C}" sibTransId="{28EBF153-D50E-9C4E-A84D-5706D57E1D79}"/>
    <dgm:cxn modelId="{A87B6066-180C-0F44-8D7A-45B54C3C305D}" type="presOf" srcId="{B2A8C5FF-3963-644D-9377-E702A5F1E9AB}" destId="{5B98FBA9-D40B-6F48-8C2E-BC2E623AAA6F}" srcOrd="0" destOrd="0" presId="urn:microsoft.com/office/officeart/2005/8/layout/StepDownProcess"/>
    <dgm:cxn modelId="{0A075F68-0AFB-F749-A59C-A2D6E3ABCC48}" srcId="{136C0C75-FA78-134E-B05D-77F1F40125C0}" destId="{854BB09F-09AD-A042-9E60-1B78D481B341}" srcOrd="1" destOrd="0" parTransId="{BF559831-2134-C244-8EF8-DFE940C599F8}" sibTransId="{E90A2957-28CA-3D40-81A4-307030E4C98D}"/>
    <dgm:cxn modelId="{737D3772-76F8-6F4F-B9AD-44598AB81E49}" srcId="{854BB09F-09AD-A042-9E60-1B78D481B341}" destId="{2B471F45-5A0C-3145-BF69-711CE821C8A1}" srcOrd="0" destOrd="0" parTransId="{28479008-7A97-0847-A67E-7F4D0A7620BB}" sibTransId="{1E0959D2-B27B-8745-91B1-6E7061D81CD3}"/>
    <dgm:cxn modelId="{DDDE048A-C3C4-0B4F-B0C7-EB90088999A6}" type="presOf" srcId="{854BB09F-09AD-A042-9E60-1B78D481B341}" destId="{05D2F24E-009B-C042-9D49-472A70E272AC}" srcOrd="0" destOrd="0" presId="urn:microsoft.com/office/officeart/2005/8/layout/StepDownProcess"/>
    <dgm:cxn modelId="{D796E2A9-3BD6-0D4F-AD9C-99EB179BC608}" type="presOf" srcId="{D18770EE-249D-054B-A4F9-69FCE53D8231}" destId="{3E1C1913-DF01-A942-A746-CEA3DB7BBFF6}" srcOrd="0" destOrd="0" presId="urn:microsoft.com/office/officeart/2005/8/layout/StepDownProcess"/>
    <dgm:cxn modelId="{935EE8B2-0999-8E49-A4E8-DE2BE663458D}" type="presOf" srcId="{2B471F45-5A0C-3145-BF69-711CE821C8A1}" destId="{884C1241-994B-7F45-894F-47E296536C43}" srcOrd="0" destOrd="0" presId="urn:microsoft.com/office/officeart/2005/8/layout/StepDownProcess"/>
    <dgm:cxn modelId="{D8D39FB9-57F0-B045-843A-BEC28F9F1312}" type="presOf" srcId="{136C0C75-FA78-134E-B05D-77F1F40125C0}" destId="{3B6DB1B3-34F0-EB4C-BE50-50E461FB9ED7}" srcOrd="0" destOrd="0" presId="urn:microsoft.com/office/officeart/2005/8/layout/StepDownProcess"/>
    <dgm:cxn modelId="{2A7CA3D9-6578-2847-83EA-272C86C50DDE}" type="presOf" srcId="{87C8EF70-0BD9-1046-8C02-FC0F29CE64BE}" destId="{ADA27F56-114D-3145-830D-8A8EBA3CD777}" srcOrd="0" destOrd="0" presId="urn:microsoft.com/office/officeart/2005/8/layout/StepDownProcess"/>
    <dgm:cxn modelId="{48C1AFE5-D649-974B-83BE-E6E6FAB8F4EA}" srcId="{6FEF27CD-CF23-0942-A6F1-CEDD13513430}" destId="{87C8EF70-0BD9-1046-8C02-FC0F29CE64BE}" srcOrd="0" destOrd="0" parTransId="{E044537B-224F-B54D-A06D-C366D564F3C7}" sibTransId="{93917BB8-1FAC-0B4D-9119-4362B78F1E8D}"/>
    <dgm:cxn modelId="{F26A36F8-77AB-2C4D-AB23-83C80DB40BA9}" srcId="{136C0C75-FA78-134E-B05D-77F1F40125C0}" destId="{B2A8C5FF-3963-644D-9377-E702A5F1E9AB}" srcOrd="3" destOrd="0" parTransId="{54B98031-7EBC-4D49-AA24-A23BFAF059F1}" sibTransId="{2A3BA14B-124F-4443-9D1D-39741FC09973}"/>
    <dgm:cxn modelId="{5F7812FC-367E-4649-9FFF-C780DEB05F2F}" type="presOf" srcId="{6FEF27CD-CF23-0942-A6F1-CEDD13513430}" destId="{C2C35D80-5DE1-9C4C-A39E-C3504286F9B6}" srcOrd="0" destOrd="0" presId="urn:microsoft.com/office/officeart/2005/8/layout/StepDownProcess"/>
    <dgm:cxn modelId="{0BC29385-75CD-2C4C-AF88-E9A703DD95CE}" type="presParOf" srcId="{3B6DB1B3-34F0-EB4C-BE50-50E461FB9ED7}" destId="{F5461AB6-CA8A-344A-A239-D3278E767CF5}" srcOrd="0" destOrd="0" presId="urn:microsoft.com/office/officeart/2005/8/layout/StepDownProcess"/>
    <dgm:cxn modelId="{8C6A36D9-110F-764B-8197-8F61211A13BB}" type="presParOf" srcId="{F5461AB6-CA8A-344A-A239-D3278E767CF5}" destId="{54187E99-4E5C-4347-AC90-02934911319B}" srcOrd="0" destOrd="0" presId="urn:microsoft.com/office/officeart/2005/8/layout/StepDownProcess"/>
    <dgm:cxn modelId="{BE6C3502-7EA7-5745-B2E0-868A6AB41FD1}" type="presParOf" srcId="{F5461AB6-CA8A-344A-A239-D3278E767CF5}" destId="{3E1C1913-DF01-A942-A746-CEA3DB7BBFF6}" srcOrd="1" destOrd="0" presId="urn:microsoft.com/office/officeart/2005/8/layout/StepDownProcess"/>
    <dgm:cxn modelId="{42007A03-5533-C048-86C3-29A35F3E08B6}" type="presParOf" srcId="{F5461AB6-CA8A-344A-A239-D3278E767CF5}" destId="{017623B7-5C38-8349-89CC-9E5702D8BEA7}" srcOrd="2" destOrd="0" presId="urn:microsoft.com/office/officeart/2005/8/layout/StepDownProcess"/>
    <dgm:cxn modelId="{D8FDE29E-40F1-254C-995D-AEFDC82EBBA7}" type="presParOf" srcId="{3B6DB1B3-34F0-EB4C-BE50-50E461FB9ED7}" destId="{53E356B9-26C4-5540-B751-7EC6CFCDAE63}" srcOrd="1" destOrd="0" presId="urn:microsoft.com/office/officeart/2005/8/layout/StepDownProcess"/>
    <dgm:cxn modelId="{F6D0CF2B-EB8C-B548-925C-E30D42876892}" type="presParOf" srcId="{3B6DB1B3-34F0-EB4C-BE50-50E461FB9ED7}" destId="{D48B1B86-7E44-474B-BEC1-2B0F8E6C3FA8}" srcOrd="2" destOrd="0" presId="urn:microsoft.com/office/officeart/2005/8/layout/StepDownProcess"/>
    <dgm:cxn modelId="{38B20663-62F9-D44E-9486-8A86E3D67A21}" type="presParOf" srcId="{D48B1B86-7E44-474B-BEC1-2B0F8E6C3FA8}" destId="{6037B140-B178-7E43-AB0B-EC4614D2A76D}" srcOrd="0" destOrd="0" presId="urn:microsoft.com/office/officeart/2005/8/layout/StepDownProcess"/>
    <dgm:cxn modelId="{FBCF6D2E-3B13-1149-A680-E8BB22D086B2}" type="presParOf" srcId="{D48B1B86-7E44-474B-BEC1-2B0F8E6C3FA8}" destId="{05D2F24E-009B-C042-9D49-472A70E272AC}" srcOrd="1" destOrd="0" presId="urn:microsoft.com/office/officeart/2005/8/layout/StepDownProcess"/>
    <dgm:cxn modelId="{9A04650C-4FAD-6143-8E19-7DFB5AA7D949}" type="presParOf" srcId="{D48B1B86-7E44-474B-BEC1-2B0F8E6C3FA8}" destId="{884C1241-994B-7F45-894F-47E296536C43}" srcOrd="2" destOrd="0" presId="urn:microsoft.com/office/officeart/2005/8/layout/StepDownProcess"/>
    <dgm:cxn modelId="{86CEB456-2FFE-1D4B-A71D-5A3B7824130B}" type="presParOf" srcId="{3B6DB1B3-34F0-EB4C-BE50-50E461FB9ED7}" destId="{E26E4CA7-222C-F743-BFB7-05748887E362}" srcOrd="3" destOrd="0" presId="urn:microsoft.com/office/officeart/2005/8/layout/StepDownProcess"/>
    <dgm:cxn modelId="{41409D1A-02AD-9A49-80ED-8586235E8CFB}" type="presParOf" srcId="{3B6DB1B3-34F0-EB4C-BE50-50E461FB9ED7}" destId="{FFB28CD7-572D-9543-97F8-A39F0A3920B0}" srcOrd="4" destOrd="0" presId="urn:microsoft.com/office/officeart/2005/8/layout/StepDownProcess"/>
    <dgm:cxn modelId="{8AF5925C-7672-F640-9952-9149638EE3D5}" type="presParOf" srcId="{FFB28CD7-572D-9543-97F8-A39F0A3920B0}" destId="{66B76AE8-B0B6-764D-8003-987927CF8A6E}" srcOrd="0" destOrd="0" presId="urn:microsoft.com/office/officeart/2005/8/layout/StepDownProcess"/>
    <dgm:cxn modelId="{3DD7454D-2A4A-604F-BCD9-9901DA61DBB4}" type="presParOf" srcId="{FFB28CD7-572D-9543-97F8-A39F0A3920B0}" destId="{C2C35D80-5DE1-9C4C-A39E-C3504286F9B6}" srcOrd="1" destOrd="0" presId="urn:microsoft.com/office/officeart/2005/8/layout/StepDownProcess"/>
    <dgm:cxn modelId="{937EF11E-CAE3-2148-A848-A6B796B7D368}" type="presParOf" srcId="{FFB28CD7-572D-9543-97F8-A39F0A3920B0}" destId="{ADA27F56-114D-3145-830D-8A8EBA3CD777}" srcOrd="2" destOrd="0" presId="urn:microsoft.com/office/officeart/2005/8/layout/StepDownProcess"/>
    <dgm:cxn modelId="{916A17AC-7AC2-1D40-BF12-92448EAFCDE3}" type="presParOf" srcId="{3B6DB1B3-34F0-EB4C-BE50-50E461FB9ED7}" destId="{9445733E-91AE-FF4E-B247-DAB9555AA252}" srcOrd="5" destOrd="0" presId="urn:microsoft.com/office/officeart/2005/8/layout/StepDownProcess"/>
    <dgm:cxn modelId="{76801C06-D60A-0A4D-8E2B-C4D4AD7019EF}" type="presParOf" srcId="{3B6DB1B3-34F0-EB4C-BE50-50E461FB9ED7}" destId="{6DFA2A70-5492-C049-8AC7-DD03E2DB605E}" srcOrd="6" destOrd="0" presId="urn:microsoft.com/office/officeart/2005/8/layout/StepDownProcess"/>
    <dgm:cxn modelId="{02A95A18-7BCD-434C-8025-AD98258E940C}" type="presParOf" srcId="{6DFA2A70-5492-C049-8AC7-DD03E2DB605E}" destId="{5B98FBA9-D40B-6F48-8C2E-BC2E623AAA6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DE9D69-EAF9-B042-9F71-8CB35CC2943F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244D0E-185B-EC4A-9349-5572A29981C3}">
      <dgm:prSet phldrT="[文本]"/>
      <dgm:spPr/>
      <dgm:t>
        <a:bodyPr/>
        <a:lstStyle/>
        <a:p>
          <a:r>
            <a:rPr lang="zh-CN" altLang="en-US" dirty="0"/>
            <a:t>定位文件</a:t>
          </a:r>
        </a:p>
      </dgm:t>
    </dgm:pt>
    <dgm:pt modelId="{F5FEA42E-DCB0-994B-BCF7-A26203A14057}" type="par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D25C94C3-1029-F640-AAC3-1266BA6C0CD7}" type="sib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113EBD74-E8B1-0749-8A22-FF37A807F0AD}">
      <dgm:prSet phldrT="[文本]"/>
      <dgm:spPr/>
      <dgm:t>
        <a:bodyPr/>
        <a:lstStyle/>
        <a:p>
          <a:r>
            <a:rPr lang="zh-CN" altLang="en-US" dirty="0"/>
            <a:t>载入</a:t>
          </a:r>
        </a:p>
      </dgm:t>
    </dgm:pt>
    <dgm:pt modelId="{EBCD9BEE-3785-B44E-AA98-D56A92B1275D}" type="par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7D5D2AEE-99F4-344F-AB09-F92BAA22BE9F}" type="sib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31C4442E-E80B-924E-9FCC-6D0A2794419E}">
      <dgm:prSet phldrT="[文本]"/>
      <dgm:spPr/>
      <dgm:t>
        <a:bodyPr/>
        <a:lstStyle/>
        <a:p>
          <a:r>
            <a:rPr lang="zh-CN" altLang="en-US" dirty="0"/>
            <a:t>编译</a:t>
          </a:r>
        </a:p>
      </dgm:t>
    </dgm:pt>
    <dgm:pt modelId="{C7C4CBE6-D9FA-BA44-AC55-9FA4B1619DF4}" type="par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D631B286-5EF1-1C40-A595-A4B70FB2922A}" type="sib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11E28ABB-977E-C54C-AE8A-37F6844845B6}" type="pres">
      <dgm:prSet presAssocID="{1DDE9D69-EAF9-B042-9F71-8CB35CC2943F}" presName="outerComposite" presStyleCnt="0">
        <dgm:presLayoutVars>
          <dgm:chMax val="5"/>
          <dgm:dir/>
          <dgm:resizeHandles val="exact"/>
        </dgm:presLayoutVars>
      </dgm:prSet>
      <dgm:spPr/>
    </dgm:pt>
    <dgm:pt modelId="{E8E705C6-E499-094B-8905-6228F0DAF4C9}" type="pres">
      <dgm:prSet presAssocID="{1DDE9D69-EAF9-B042-9F71-8CB35CC2943F}" presName="dummyMaxCanvas" presStyleCnt="0">
        <dgm:presLayoutVars/>
      </dgm:prSet>
      <dgm:spPr/>
    </dgm:pt>
    <dgm:pt modelId="{47D3D13D-9FD9-0646-845E-2B022F599F15}" type="pres">
      <dgm:prSet presAssocID="{1DDE9D69-EAF9-B042-9F71-8CB35CC2943F}" presName="ThreeNodes_1" presStyleLbl="node1" presStyleIdx="0" presStyleCnt="3">
        <dgm:presLayoutVars>
          <dgm:bulletEnabled val="1"/>
        </dgm:presLayoutVars>
      </dgm:prSet>
      <dgm:spPr/>
    </dgm:pt>
    <dgm:pt modelId="{BDF1B72C-3FFF-6B4C-A589-6F63D8B0122B}" type="pres">
      <dgm:prSet presAssocID="{1DDE9D69-EAF9-B042-9F71-8CB35CC2943F}" presName="ThreeNodes_2" presStyleLbl="node1" presStyleIdx="1" presStyleCnt="3">
        <dgm:presLayoutVars>
          <dgm:bulletEnabled val="1"/>
        </dgm:presLayoutVars>
      </dgm:prSet>
      <dgm:spPr/>
    </dgm:pt>
    <dgm:pt modelId="{E3CD53E2-1D76-C549-8220-B8E04750F0FE}" type="pres">
      <dgm:prSet presAssocID="{1DDE9D69-EAF9-B042-9F71-8CB35CC2943F}" presName="ThreeNodes_3" presStyleLbl="node1" presStyleIdx="2" presStyleCnt="3">
        <dgm:presLayoutVars>
          <dgm:bulletEnabled val="1"/>
        </dgm:presLayoutVars>
      </dgm:prSet>
      <dgm:spPr/>
    </dgm:pt>
    <dgm:pt modelId="{A18F46E9-A050-DD45-B61A-EC8FFE7C8CE2}" type="pres">
      <dgm:prSet presAssocID="{1DDE9D69-EAF9-B042-9F71-8CB35CC2943F}" presName="ThreeConn_1-2" presStyleLbl="fgAccFollowNode1" presStyleIdx="0" presStyleCnt="2">
        <dgm:presLayoutVars>
          <dgm:bulletEnabled val="1"/>
        </dgm:presLayoutVars>
      </dgm:prSet>
      <dgm:spPr/>
    </dgm:pt>
    <dgm:pt modelId="{771147F1-DF04-3143-BD68-0A1234AB0293}" type="pres">
      <dgm:prSet presAssocID="{1DDE9D69-EAF9-B042-9F71-8CB35CC2943F}" presName="ThreeConn_2-3" presStyleLbl="fgAccFollowNode1" presStyleIdx="1" presStyleCnt="2">
        <dgm:presLayoutVars>
          <dgm:bulletEnabled val="1"/>
        </dgm:presLayoutVars>
      </dgm:prSet>
      <dgm:spPr/>
    </dgm:pt>
    <dgm:pt modelId="{71557526-9392-124E-9D61-76A6231A22F7}" type="pres">
      <dgm:prSet presAssocID="{1DDE9D69-EAF9-B042-9F71-8CB35CC2943F}" presName="ThreeNodes_1_text" presStyleLbl="node1" presStyleIdx="2" presStyleCnt="3">
        <dgm:presLayoutVars>
          <dgm:bulletEnabled val="1"/>
        </dgm:presLayoutVars>
      </dgm:prSet>
      <dgm:spPr/>
    </dgm:pt>
    <dgm:pt modelId="{2A3C602A-7A5F-B047-98AD-5CA917EE8C05}" type="pres">
      <dgm:prSet presAssocID="{1DDE9D69-EAF9-B042-9F71-8CB35CC2943F}" presName="ThreeNodes_2_text" presStyleLbl="node1" presStyleIdx="2" presStyleCnt="3">
        <dgm:presLayoutVars>
          <dgm:bulletEnabled val="1"/>
        </dgm:presLayoutVars>
      </dgm:prSet>
      <dgm:spPr/>
    </dgm:pt>
    <dgm:pt modelId="{6D0E0A22-C9B0-C742-BFB0-7C032CDD67CE}" type="pres">
      <dgm:prSet presAssocID="{1DDE9D69-EAF9-B042-9F71-8CB35CC2943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1C4260F-44C0-3442-BC24-8436822B4678}" srcId="{1DDE9D69-EAF9-B042-9F71-8CB35CC2943F}" destId="{90244D0E-185B-EC4A-9349-5572A29981C3}" srcOrd="0" destOrd="0" parTransId="{F5FEA42E-DCB0-994B-BCF7-A26203A14057}" sibTransId="{D25C94C3-1029-F640-AAC3-1266BA6C0CD7}"/>
    <dgm:cxn modelId="{7D8A9924-4805-5340-83D9-A1E8764664D8}" srcId="{1DDE9D69-EAF9-B042-9F71-8CB35CC2943F}" destId="{113EBD74-E8B1-0749-8A22-FF37A807F0AD}" srcOrd="1" destOrd="0" parTransId="{EBCD9BEE-3785-B44E-AA98-D56A92B1275D}" sibTransId="{7D5D2AEE-99F4-344F-AB09-F92BAA22BE9F}"/>
    <dgm:cxn modelId="{257D9A3A-653D-5A4C-B939-9E9BAD494690}" type="presOf" srcId="{113EBD74-E8B1-0749-8A22-FF37A807F0AD}" destId="{BDF1B72C-3FFF-6B4C-A589-6F63D8B0122B}" srcOrd="0" destOrd="0" presId="urn:microsoft.com/office/officeart/2005/8/layout/vProcess5"/>
    <dgm:cxn modelId="{8EE31142-D18B-3D4D-BC54-579A15A33D37}" type="presOf" srcId="{90244D0E-185B-EC4A-9349-5572A29981C3}" destId="{71557526-9392-124E-9D61-76A6231A22F7}" srcOrd="1" destOrd="0" presId="urn:microsoft.com/office/officeart/2005/8/layout/vProcess5"/>
    <dgm:cxn modelId="{24A59143-58F0-9640-AFFD-C9890A579A6F}" type="presOf" srcId="{90244D0E-185B-EC4A-9349-5572A29981C3}" destId="{47D3D13D-9FD9-0646-845E-2B022F599F15}" srcOrd="0" destOrd="0" presId="urn:microsoft.com/office/officeart/2005/8/layout/vProcess5"/>
    <dgm:cxn modelId="{3F287E4A-6A62-2342-96AA-28C2BAD21F72}" type="presOf" srcId="{113EBD74-E8B1-0749-8A22-FF37A807F0AD}" destId="{2A3C602A-7A5F-B047-98AD-5CA917EE8C05}" srcOrd="1" destOrd="0" presId="urn:microsoft.com/office/officeart/2005/8/layout/vProcess5"/>
    <dgm:cxn modelId="{90266B68-386E-394E-A902-0B318C9E03C4}" type="presOf" srcId="{31C4442E-E80B-924E-9FCC-6D0A2794419E}" destId="{6D0E0A22-C9B0-C742-BFB0-7C032CDD67CE}" srcOrd="1" destOrd="0" presId="urn:microsoft.com/office/officeart/2005/8/layout/vProcess5"/>
    <dgm:cxn modelId="{F240CF73-2294-E343-9C7A-19889573C921}" type="presOf" srcId="{D25C94C3-1029-F640-AAC3-1266BA6C0CD7}" destId="{A18F46E9-A050-DD45-B61A-EC8FFE7C8CE2}" srcOrd="0" destOrd="0" presId="urn:microsoft.com/office/officeart/2005/8/layout/vProcess5"/>
    <dgm:cxn modelId="{3EDB728C-2E93-E24E-AC09-560A4C3B8632}" type="presOf" srcId="{31C4442E-E80B-924E-9FCC-6D0A2794419E}" destId="{E3CD53E2-1D76-C549-8220-B8E04750F0FE}" srcOrd="0" destOrd="0" presId="urn:microsoft.com/office/officeart/2005/8/layout/vProcess5"/>
    <dgm:cxn modelId="{17CB82B3-3B5C-674F-8A29-401D9D1EEB60}" type="presOf" srcId="{1DDE9D69-EAF9-B042-9F71-8CB35CC2943F}" destId="{11E28ABB-977E-C54C-AE8A-37F6844845B6}" srcOrd="0" destOrd="0" presId="urn:microsoft.com/office/officeart/2005/8/layout/vProcess5"/>
    <dgm:cxn modelId="{3577E0C9-393B-BF49-A669-A4E4A317D5E2}" srcId="{1DDE9D69-EAF9-B042-9F71-8CB35CC2943F}" destId="{31C4442E-E80B-924E-9FCC-6D0A2794419E}" srcOrd="2" destOrd="0" parTransId="{C7C4CBE6-D9FA-BA44-AC55-9FA4B1619DF4}" sibTransId="{D631B286-5EF1-1C40-A595-A4B70FB2922A}"/>
    <dgm:cxn modelId="{4BB564D1-D3B0-F541-BA09-83B07BFE25E0}" type="presOf" srcId="{7D5D2AEE-99F4-344F-AB09-F92BAA22BE9F}" destId="{771147F1-DF04-3143-BD68-0A1234AB0293}" srcOrd="0" destOrd="0" presId="urn:microsoft.com/office/officeart/2005/8/layout/vProcess5"/>
    <dgm:cxn modelId="{C7E80973-0919-4340-8D73-C57B97668AB1}" type="presParOf" srcId="{11E28ABB-977E-C54C-AE8A-37F6844845B6}" destId="{E8E705C6-E499-094B-8905-6228F0DAF4C9}" srcOrd="0" destOrd="0" presId="urn:microsoft.com/office/officeart/2005/8/layout/vProcess5"/>
    <dgm:cxn modelId="{5F912A10-8703-FE41-BCC9-4BC10F310644}" type="presParOf" srcId="{11E28ABB-977E-C54C-AE8A-37F6844845B6}" destId="{47D3D13D-9FD9-0646-845E-2B022F599F15}" srcOrd="1" destOrd="0" presId="urn:microsoft.com/office/officeart/2005/8/layout/vProcess5"/>
    <dgm:cxn modelId="{5AD45578-BE89-F943-A9FD-22A8AF91E0D6}" type="presParOf" srcId="{11E28ABB-977E-C54C-AE8A-37F6844845B6}" destId="{BDF1B72C-3FFF-6B4C-A589-6F63D8B0122B}" srcOrd="2" destOrd="0" presId="urn:microsoft.com/office/officeart/2005/8/layout/vProcess5"/>
    <dgm:cxn modelId="{C01361DD-EB01-B340-978C-324E2C398434}" type="presParOf" srcId="{11E28ABB-977E-C54C-AE8A-37F6844845B6}" destId="{E3CD53E2-1D76-C549-8220-B8E04750F0FE}" srcOrd="3" destOrd="0" presId="urn:microsoft.com/office/officeart/2005/8/layout/vProcess5"/>
    <dgm:cxn modelId="{1D6B3429-C961-2C48-9E88-7EFC9AB811C0}" type="presParOf" srcId="{11E28ABB-977E-C54C-AE8A-37F6844845B6}" destId="{A18F46E9-A050-DD45-B61A-EC8FFE7C8CE2}" srcOrd="4" destOrd="0" presId="urn:microsoft.com/office/officeart/2005/8/layout/vProcess5"/>
    <dgm:cxn modelId="{AE1A8F71-B35B-6F4D-B216-FF681C8136D6}" type="presParOf" srcId="{11E28ABB-977E-C54C-AE8A-37F6844845B6}" destId="{771147F1-DF04-3143-BD68-0A1234AB0293}" srcOrd="5" destOrd="0" presId="urn:microsoft.com/office/officeart/2005/8/layout/vProcess5"/>
    <dgm:cxn modelId="{008DAFB2-F176-804F-8DF4-19547589A7C1}" type="presParOf" srcId="{11E28ABB-977E-C54C-AE8A-37F6844845B6}" destId="{71557526-9392-124E-9D61-76A6231A22F7}" srcOrd="6" destOrd="0" presId="urn:microsoft.com/office/officeart/2005/8/layout/vProcess5"/>
    <dgm:cxn modelId="{0AE2981E-DEDE-1141-803C-BD3B8327475A}" type="presParOf" srcId="{11E28ABB-977E-C54C-AE8A-37F6844845B6}" destId="{2A3C602A-7A5F-B047-98AD-5CA917EE8C05}" srcOrd="7" destOrd="0" presId="urn:microsoft.com/office/officeart/2005/8/layout/vProcess5"/>
    <dgm:cxn modelId="{90233A12-7FE7-2447-9F73-AC42F37BCAD5}" type="presParOf" srcId="{11E28ABB-977E-C54C-AE8A-37F6844845B6}" destId="{6D0E0A22-C9B0-C742-BFB0-7C032CDD67C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CEE1E1-3E9D-844D-8797-ABE0F5E9C18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F3DDBF-182B-9A4C-A414-839F0E77E7EF}">
      <dgm:prSet phldrT="[文本]"/>
      <dgm:spPr/>
      <dgm:t>
        <a:bodyPr/>
        <a:lstStyle/>
        <a:p>
          <a:r>
            <a:rPr lang="zh-CN" altLang="en-US" dirty="0"/>
            <a:t>转存为</a:t>
          </a:r>
          <a:r>
            <a:rPr lang="en-US" altLang="zh-CN" dirty="0"/>
            <a:t>C/C++</a:t>
          </a:r>
          <a:r>
            <a:rPr lang="zh-CN" altLang="en-US" dirty="0"/>
            <a:t>代码</a:t>
          </a:r>
        </a:p>
      </dgm:t>
    </dgm:pt>
    <dgm:pt modelId="{A5E6DFE5-BE92-494A-9B0C-5A16C67F2F31}" type="par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BA44F5FF-EA8D-3E48-8CFC-BB46E953D982}" type="sib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9480F314-102B-A944-9086-097D8B029621}">
      <dgm:prSet phldrT="[文本]"/>
      <dgm:spPr/>
      <dgm:t>
        <a:bodyPr/>
        <a:lstStyle/>
        <a:p>
          <a:r>
            <a:rPr lang="zh-CN" altLang="en-US" dirty="0"/>
            <a:t>所有内置</a:t>
          </a:r>
          <a:r>
            <a:rPr lang="en-US" altLang="zh-CN" dirty="0" err="1"/>
            <a:t>js</a:t>
          </a:r>
          <a:r>
            <a:rPr lang="zh-CN" altLang="en-US" dirty="0"/>
            <a:t>代码转换成</a:t>
          </a:r>
          <a:r>
            <a:rPr lang="en-US" altLang="zh-CN" dirty="0"/>
            <a:t>C++</a:t>
          </a:r>
          <a:r>
            <a:rPr lang="zh-CN" altLang="en-US" dirty="0"/>
            <a:t>里的数组</a:t>
          </a:r>
        </a:p>
      </dgm:t>
    </dgm:pt>
    <dgm:pt modelId="{A9062FE5-98C1-134A-871C-92A658B1CAB4}" type="par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EF9CE7B9-5296-F44D-9C7B-2DCD6F702E5E}" type="sib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1DB4CF15-454E-A14B-BAEE-CC3987C31667}">
      <dgm:prSet phldrT="[文本]"/>
      <dgm:spPr/>
      <dgm:t>
        <a:bodyPr/>
        <a:lstStyle/>
        <a:p>
          <a:r>
            <a:rPr lang="zh-CN" altLang="en-US" dirty="0"/>
            <a:t>编译</a:t>
          </a:r>
          <a:r>
            <a:rPr lang="en-US" altLang="zh-CN" dirty="0"/>
            <a:t>JavaScript</a:t>
          </a:r>
          <a:r>
            <a:rPr lang="zh-CN" altLang="en-US" dirty="0"/>
            <a:t>核心模块</a:t>
          </a:r>
        </a:p>
      </dgm:t>
    </dgm:pt>
    <dgm:pt modelId="{A790B940-DB07-7242-A6CB-606E3C677629}" type="par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7F7C7A16-D09E-8B4A-BA78-753733765711}" type="sib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2C383027-DB45-374D-83C8-AADE44B57E15}">
      <dgm:prSet phldrT="[文本]"/>
      <dgm:spPr/>
      <dgm:t>
        <a:bodyPr/>
        <a:lstStyle/>
        <a:p>
          <a:r>
            <a:rPr lang="zh-CN" altLang="en-US" dirty="0"/>
            <a:t>直接从内存中获取源码</a:t>
          </a:r>
        </a:p>
      </dgm:t>
    </dgm:pt>
    <dgm:pt modelId="{CF560518-8039-2949-9C15-CB954FD1B687}" type="par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4C81C0A5-34BF-E448-B42F-E056A69BA088}" type="sib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AC5FABB2-9F63-D645-B9E8-AB99E0D6ECE7}">
      <dgm:prSet/>
      <dgm:spPr/>
      <dgm:t>
        <a:bodyPr/>
        <a:lstStyle/>
        <a:p>
          <a:r>
            <a:rPr lang="zh-CN" altLang="en-US" dirty="0"/>
            <a:t>缓存在</a:t>
          </a:r>
          <a:r>
            <a:rPr lang="en-US" altLang="zh-CN" dirty="0" err="1"/>
            <a:t>NativeModule</a:t>
          </a:r>
          <a:r>
            <a:rPr lang="en-US" altLang="zh-CN" dirty="0"/>
            <a:t>._cache</a:t>
          </a:r>
          <a:r>
            <a:rPr lang="zh-CN" altLang="en-US" dirty="0"/>
            <a:t>中</a:t>
          </a:r>
        </a:p>
      </dgm:t>
    </dgm:pt>
    <dgm:pt modelId="{24EECCCF-FFB4-D340-84B9-59F5A36B58D1}" type="par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7045594-EECA-1B4F-94D2-C9DEDD1951F4}" type="sib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21D6373-1028-D248-842D-9FC2EAAB2E49}" type="pres">
      <dgm:prSet presAssocID="{CACEE1E1-3E9D-844D-8797-ABE0F5E9C183}" presName="Name0" presStyleCnt="0">
        <dgm:presLayoutVars>
          <dgm:dir/>
          <dgm:animLvl val="lvl"/>
          <dgm:resizeHandles val="exact"/>
        </dgm:presLayoutVars>
      </dgm:prSet>
      <dgm:spPr/>
    </dgm:pt>
    <dgm:pt modelId="{2F8F7D8D-60A8-5B4E-B223-D9E8B2350408}" type="pres">
      <dgm:prSet presAssocID="{1DB4CF15-454E-A14B-BAEE-CC3987C31667}" presName="boxAndChildren" presStyleCnt="0"/>
      <dgm:spPr/>
    </dgm:pt>
    <dgm:pt modelId="{DF7AF1CD-5325-DB49-96E7-F68646DBB672}" type="pres">
      <dgm:prSet presAssocID="{1DB4CF15-454E-A14B-BAEE-CC3987C31667}" presName="parentTextBox" presStyleLbl="node1" presStyleIdx="0" presStyleCnt="2"/>
      <dgm:spPr/>
    </dgm:pt>
    <dgm:pt modelId="{3764D8D8-9F2E-2244-AAB6-BD8BE4386D8D}" type="pres">
      <dgm:prSet presAssocID="{1DB4CF15-454E-A14B-BAEE-CC3987C31667}" presName="entireBox" presStyleLbl="node1" presStyleIdx="0" presStyleCnt="2"/>
      <dgm:spPr/>
    </dgm:pt>
    <dgm:pt modelId="{52CFFF54-9A32-E34B-A575-84688F776990}" type="pres">
      <dgm:prSet presAssocID="{1DB4CF15-454E-A14B-BAEE-CC3987C31667}" presName="descendantBox" presStyleCnt="0"/>
      <dgm:spPr/>
    </dgm:pt>
    <dgm:pt modelId="{D5F50F25-B89E-2E47-B05A-6384CEDE575B}" type="pres">
      <dgm:prSet presAssocID="{2C383027-DB45-374D-83C8-AADE44B57E15}" presName="childTextBox" presStyleLbl="fgAccFollowNode1" presStyleIdx="0" presStyleCnt="3">
        <dgm:presLayoutVars>
          <dgm:bulletEnabled val="1"/>
        </dgm:presLayoutVars>
      </dgm:prSet>
      <dgm:spPr/>
    </dgm:pt>
    <dgm:pt modelId="{D1463051-6D9B-BC47-8C31-CC94D5C28E3F}" type="pres">
      <dgm:prSet presAssocID="{AC5FABB2-9F63-D645-B9E8-AB99E0D6ECE7}" presName="childTextBox" presStyleLbl="fgAccFollowNode1" presStyleIdx="1" presStyleCnt="3">
        <dgm:presLayoutVars>
          <dgm:bulletEnabled val="1"/>
        </dgm:presLayoutVars>
      </dgm:prSet>
      <dgm:spPr/>
    </dgm:pt>
    <dgm:pt modelId="{855E8D33-3A96-AF46-8C85-7EA8DB074D28}" type="pres">
      <dgm:prSet presAssocID="{BA44F5FF-EA8D-3E48-8CFC-BB46E953D982}" presName="sp" presStyleCnt="0"/>
      <dgm:spPr/>
    </dgm:pt>
    <dgm:pt modelId="{C2E3BDEE-91E1-3245-A820-7BB3A3CE4DE1}" type="pres">
      <dgm:prSet presAssocID="{D7F3DDBF-182B-9A4C-A414-839F0E77E7EF}" presName="arrowAndChildren" presStyleCnt="0"/>
      <dgm:spPr/>
    </dgm:pt>
    <dgm:pt modelId="{6F6FAC17-B73C-DA47-A375-52B56E4F4A82}" type="pres">
      <dgm:prSet presAssocID="{D7F3DDBF-182B-9A4C-A414-839F0E77E7EF}" presName="parentTextArrow" presStyleLbl="node1" presStyleIdx="0" presStyleCnt="2"/>
      <dgm:spPr/>
    </dgm:pt>
    <dgm:pt modelId="{3CA7B528-27A7-F14B-8471-5B2E1321FE0C}" type="pres">
      <dgm:prSet presAssocID="{D7F3DDBF-182B-9A4C-A414-839F0E77E7EF}" presName="arrow" presStyleLbl="node1" presStyleIdx="1" presStyleCnt="2"/>
      <dgm:spPr/>
    </dgm:pt>
    <dgm:pt modelId="{0907B5AA-7BA3-2F48-B2C0-C9C39D62DE2B}" type="pres">
      <dgm:prSet presAssocID="{D7F3DDBF-182B-9A4C-A414-839F0E77E7EF}" presName="descendantArrow" presStyleCnt="0"/>
      <dgm:spPr/>
    </dgm:pt>
    <dgm:pt modelId="{6D7E0F38-5AA1-0646-A55F-0B6B3C788A63}" type="pres">
      <dgm:prSet presAssocID="{9480F314-102B-A944-9086-097D8B029621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3513221-79F5-7445-A0C5-29392B4AA17E}" type="presOf" srcId="{1DB4CF15-454E-A14B-BAEE-CC3987C31667}" destId="{DF7AF1CD-5325-DB49-96E7-F68646DBB672}" srcOrd="0" destOrd="0" presId="urn:microsoft.com/office/officeart/2005/8/layout/process4"/>
    <dgm:cxn modelId="{A961DE70-911F-8945-BEF4-35F0EE03EBCD}" type="presOf" srcId="{9480F314-102B-A944-9086-097D8B029621}" destId="{6D7E0F38-5AA1-0646-A55F-0B6B3C788A63}" srcOrd="0" destOrd="0" presId="urn:microsoft.com/office/officeart/2005/8/layout/process4"/>
    <dgm:cxn modelId="{E5007E80-EFB9-3F41-88C5-7E4B70086E5C}" srcId="{1DB4CF15-454E-A14B-BAEE-CC3987C31667}" destId="{AC5FABB2-9F63-D645-B9E8-AB99E0D6ECE7}" srcOrd="1" destOrd="0" parTransId="{24EECCCF-FFB4-D340-84B9-59F5A36B58D1}" sibTransId="{C7045594-EECA-1B4F-94D2-C9DEDD1951F4}"/>
    <dgm:cxn modelId="{777ACE81-1B7C-9641-947F-C40C62AFF5BE}" srcId="{CACEE1E1-3E9D-844D-8797-ABE0F5E9C183}" destId="{1DB4CF15-454E-A14B-BAEE-CC3987C31667}" srcOrd="1" destOrd="0" parTransId="{A790B940-DB07-7242-A6CB-606E3C677629}" sibTransId="{7F7C7A16-D09E-8B4A-BA78-753733765711}"/>
    <dgm:cxn modelId="{6B7B3D8E-42F2-D841-B49C-85068F9BCE79}" type="presOf" srcId="{CACEE1E1-3E9D-844D-8797-ABE0F5E9C183}" destId="{C21D6373-1028-D248-842D-9FC2EAAB2E49}" srcOrd="0" destOrd="0" presId="urn:microsoft.com/office/officeart/2005/8/layout/process4"/>
    <dgm:cxn modelId="{009CE699-6047-5948-8684-99C8697AD8E3}" srcId="{1DB4CF15-454E-A14B-BAEE-CC3987C31667}" destId="{2C383027-DB45-374D-83C8-AADE44B57E15}" srcOrd="0" destOrd="0" parTransId="{CF560518-8039-2949-9C15-CB954FD1B687}" sibTransId="{4C81C0A5-34BF-E448-B42F-E056A69BA088}"/>
    <dgm:cxn modelId="{F124A89D-6FD7-6B46-960E-22F0B9CAEC60}" srcId="{D7F3DDBF-182B-9A4C-A414-839F0E77E7EF}" destId="{9480F314-102B-A944-9086-097D8B029621}" srcOrd="0" destOrd="0" parTransId="{A9062FE5-98C1-134A-871C-92A658B1CAB4}" sibTransId="{EF9CE7B9-5296-F44D-9C7B-2DCD6F702E5E}"/>
    <dgm:cxn modelId="{385486B2-F94B-D041-B282-29162118EA2B}" type="presOf" srcId="{AC5FABB2-9F63-D645-B9E8-AB99E0D6ECE7}" destId="{D1463051-6D9B-BC47-8C31-CC94D5C28E3F}" srcOrd="0" destOrd="0" presId="urn:microsoft.com/office/officeart/2005/8/layout/process4"/>
    <dgm:cxn modelId="{365B48CE-5B2B-754E-92BF-2271FCA8E7B0}" type="presOf" srcId="{2C383027-DB45-374D-83C8-AADE44B57E15}" destId="{D5F50F25-B89E-2E47-B05A-6384CEDE575B}" srcOrd="0" destOrd="0" presId="urn:microsoft.com/office/officeart/2005/8/layout/process4"/>
    <dgm:cxn modelId="{EF3F45D3-85F4-E244-9CAF-DE35462DE6F2}" type="presOf" srcId="{D7F3DDBF-182B-9A4C-A414-839F0E77E7EF}" destId="{3CA7B528-27A7-F14B-8471-5B2E1321FE0C}" srcOrd="1" destOrd="0" presId="urn:microsoft.com/office/officeart/2005/8/layout/process4"/>
    <dgm:cxn modelId="{6CA8B5EE-9FB4-FC4C-8DC6-913E96F29390}" type="presOf" srcId="{D7F3DDBF-182B-9A4C-A414-839F0E77E7EF}" destId="{6F6FAC17-B73C-DA47-A375-52B56E4F4A82}" srcOrd="0" destOrd="0" presId="urn:microsoft.com/office/officeart/2005/8/layout/process4"/>
    <dgm:cxn modelId="{3657D6F0-8654-6C4E-8487-2B0C453F2FB4}" type="presOf" srcId="{1DB4CF15-454E-A14B-BAEE-CC3987C31667}" destId="{3764D8D8-9F2E-2244-AAB6-BD8BE4386D8D}" srcOrd="1" destOrd="0" presId="urn:microsoft.com/office/officeart/2005/8/layout/process4"/>
    <dgm:cxn modelId="{2B2E2FFE-015D-7A49-8C3A-C43CEE97402C}" srcId="{CACEE1E1-3E9D-844D-8797-ABE0F5E9C183}" destId="{D7F3DDBF-182B-9A4C-A414-839F0E77E7EF}" srcOrd="0" destOrd="0" parTransId="{A5E6DFE5-BE92-494A-9B0C-5A16C67F2F31}" sibTransId="{BA44F5FF-EA8D-3E48-8CFC-BB46E953D982}"/>
    <dgm:cxn modelId="{B2161EBF-D35D-8445-BBF7-D063A971FBF5}" type="presParOf" srcId="{C21D6373-1028-D248-842D-9FC2EAAB2E49}" destId="{2F8F7D8D-60A8-5B4E-B223-D9E8B2350408}" srcOrd="0" destOrd="0" presId="urn:microsoft.com/office/officeart/2005/8/layout/process4"/>
    <dgm:cxn modelId="{EE2BEE6D-D52D-4248-8804-5033EB20BA6E}" type="presParOf" srcId="{2F8F7D8D-60A8-5B4E-B223-D9E8B2350408}" destId="{DF7AF1CD-5325-DB49-96E7-F68646DBB672}" srcOrd="0" destOrd="0" presId="urn:microsoft.com/office/officeart/2005/8/layout/process4"/>
    <dgm:cxn modelId="{10618D51-A833-F946-B6D9-A2711EAEC06F}" type="presParOf" srcId="{2F8F7D8D-60A8-5B4E-B223-D9E8B2350408}" destId="{3764D8D8-9F2E-2244-AAB6-BD8BE4386D8D}" srcOrd="1" destOrd="0" presId="urn:microsoft.com/office/officeart/2005/8/layout/process4"/>
    <dgm:cxn modelId="{3D57EEA7-7B2A-BF43-8862-571B887FB9E6}" type="presParOf" srcId="{2F8F7D8D-60A8-5B4E-B223-D9E8B2350408}" destId="{52CFFF54-9A32-E34B-A575-84688F776990}" srcOrd="2" destOrd="0" presId="urn:microsoft.com/office/officeart/2005/8/layout/process4"/>
    <dgm:cxn modelId="{0E92A2E2-82E6-5D4A-A665-DBF72DAAAA87}" type="presParOf" srcId="{52CFFF54-9A32-E34B-A575-84688F776990}" destId="{D5F50F25-B89E-2E47-B05A-6384CEDE575B}" srcOrd="0" destOrd="0" presId="urn:microsoft.com/office/officeart/2005/8/layout/process4"/>
    <dgm:cxn modelId="{DC88EFB6-8378-0F40-A4BC-A56679B1E6E3}" type="presParOf" srcId="{52CFFF54-9A32-E34B-A575-84688F776990}" destId="{D1463051-6D9B-BC47-8C31-CC94D5C28E3F}" srcOrd="1" destOrd="0" presId="urn:microsoft.com/office/officeart/2005/8/layout/process4"/>
    <dgm:cxn modelId="{811A9D55-7192-0844-9089-78BB4BA59CA4}" type="presParOf" srcId="{C21D6373-1028-D248-842D-9FC2EAAB2E49}" destId="{855E8D33-3A96-AF46-8C85-7EA8DB074D28}" srcOrd="1" destOrd="0" presId="urn:microsoft.com/office/officeart/2005/8/layout/process4"/>
    <dgm:cxn modelId="{A6BDE456-28E2-CF41-9AA6-3C67DAEA0780}" type="presParOf" srcId="{C21D6373-1028-D248-842D-9FC2EAAB2E49}" destId="{C2E3BDEE-91E1-3245-A820-7BB3A3CE4DE1}" srcOrd="2" destOrd="0" presId="urn:microsoft.com/office/officeart/2005/8/layout/process4"/>
    <dgm:cxn modelId="{174806E7-6C09-D34C-BB39-0B2FA5F8D5E7}" type="presParOf" srcId="{C2E3BDEE-91E1-3245-A820-7BB3A3CE4DE1}" destId="{6F6FAC17-B73C-DA47-A375-52B56E4F4A82}" srcOrd="0" destOrd="0" presId="urn:microsoft.com/office/officeart/2005/8/layout/process4"/>
    <dgm:cxn modelId="{47A7DEF0-B616-D345-804B-81496306AAC5}" type="presParOf" srcId="{C2E3BDEE-91E1-3245-A820-7BB3A3CE4DE1}" destId="{3CA7B528-27A7-F14B-8471-5B2E1321FE0C}" srcOrd="1" destOrd="0" presId="urn:microsoft.com/office/officeart/2005/8/layout/process4"/>
    <dgm:cxn modelId="{9AFC0F12-0A54-A049-832E-2ADA5089DFF1}" type="presParOf" srcId="{C2E3BDEE-91E1-3245-A820-7BB3A3CE4DE1}" destId="{0907B5AA-7BA3-2F48-B2C0-C9C39D62DE2B}" srcOrd="2" destOrd="0" presId="urn:microsoft.com/office/officeart/2005/8/layout/process4"/>
    <dgm:cxn modelId="{B4E6987B-0B52-6B4D-A494-0B3DC74D06F3}" type="presParOf" srcId="{0907B5AA-7BA3-2F48-B2C0-C9C39D62DE2B}" destId="{6D7E0F38-5AA1-0646-A55F-0B6B3C788A6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E7D9F0-DA27-9F46-9378-F47AEA36270A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184814-EDCB-644B-834B-160E54524395}">
      <dgm:prSet phldrT="[文本]"/>
      <dgm:spPr/>
      <dgm:t>
        <a:bodyPr/>
        <a:lstStyle/>
        <a:p>
          <a:r>
            <a:rPr lang="zh-CN" altLang="en-US" dirty="0"/>
            <a:t>内建模块</a:t>
          </a:r>
        </a:p>
      </dgm:t>
    </dgm:pt>
    <dgm:pt modelId="{65B9E2FB-DB22-7944-B11F-AFD2C53B386B}" type="par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712A50F9-D447-CF48-B1AA-E938EC6EB6DD}" type="sib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E05DF70A-2B75-6D4E-8B7D-7529C5BBE872}">
      <dgm:prSet phldrT="[文本]"/>
      <dgm:spPr/>
      <dgm:t>
        <a:bodyPr/>
        <a:lstStyle/>
        <a:p>
          <a:r>
            <a:rPr lang="zh-CN" altLang="en-US" dirty="0"/>
            <a:t>纯</a:t>
          </a:r>
          <a:r>
            <a:rPr lang="en-US" altLang="zh-CN" dirty="0"/>
            <a:t>C++</a:t>
          </a:r>
          <a:r>
            <a:rPr lang="zh-CN" altLang="en-US" dirty="0"/>
            <a:t>实现</a:t>
          </a:r>
        </a:p>
      </dgm:t>
    </dgm:pt>
    <dgm:pt modelId="{11CD8BC2-DA6A-D743-AFC9-27C8B6F3527C}" type="par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AB210A0C-B5A2-F44C-A196-9591B1141211}" type="sib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2F196FB8-EBDF-7645-84AD-50DDB78890D1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5ABB18D0-5EC9-AA46-9154-7A3D79BBCAAE}" type="par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DDC81CAE-6A32-E74E-81B7-E0857E390579}" type="sib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C921948F-B84E-0C42-B95E-E5ED6D82C618}">
      <dgm:prSet phldrT="[文本]"/>
      <dgm:spPr/>
      <dgm:t>
        <a:bodyPr/>
        <a:lstStyle/>
        <a:p>
          <a:r>
            <a:rPr lang="zh-CN" altLang="en-US" dirty="0"/>
            <a:t>核心部分</a:t>
          </a:r>
          <a:r>
            <a:rPr lang="en-US" altLang="zh-CN" dirty="0"/>
            <a:t>C/C++</a:t>
          </a:r>
          <a:r>
            <a:rPr lang="zh-CN" altLang="en-US" dirty="0"/>
            <a:t>实现</a:t>
          </a:r>
        </a:p>
      </dgm:t>
    </dgm:pt>
    <dgm:pt modelId="{FB622462-2616-4F40-AEF2-E1C6C1CFEAB9}" type="par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4660FEAD-9A87-9F4D-A9C5-5FA140375508}" type="sib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BA646E44-B9B8-E04A-9A33-3637979B349F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包装</a:t>
          </a:r>
        </a:p>
      </dgm:t>
    </dgm:pt>
    <dgm:pt modelId="{2A399206-2107-784F-AFC7-2096146569FC}" type="par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966F4495-77DB-2B47-831E-3DF27F5BDB8F}" type="sib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4D1B0B7F-4485-FE4D-8F59-3F3E0FE13BB1}" type="pres">
      <dgm:prSet presAssocID="{AEE7D9F0-DA27-9F46-9378-F47AEA36270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236BD6-43CD-9345-8635-AB9543E29FA1}" type="pres">
      <dgm:prSet presAssocID="{97184814-EDCB-644B-834B-160E54524395}" presName="root" presStyleCnt="0"/>
      <dgm:spPr/>
    </dgm:pt>
    <dgm:pt modelId="{41B40E4D-9E38-A741-AA06-E8DBD9BF9DF5}" type="pres">
      <dgm:prSet presAssocID="{97184814-EDCB-644B-834B-160E54524395}" presName="rootComposite" presStyleCnt="0"/>
      <dgm:spPr/>
    </dgm:pt>
    <dgm:pt modelId="{634E73BF-AFAA-8446-82C3-94AC87D511AF}" type="pres">
      <dgm:prSet presAssocID="{97184814-EDCB-644B-834B-160E54524395}" presName="rootText" presStyleLbl="node1" presStyleIdx="0" presStyleCnt="2"/>
      <dgm:spPr/>
    </dgm:pt>
    <dgm:pt modelId="{5B294A24-97AC-B445-8062-C28A08D08C07}" type="pres">
      <dgm:prSet presAssocID="{97184814-EDCB-644B-834B-160E54524395}" presName="rootConnector" presStyleLbl="node1" presStyleIdx="0" presStyleCnt="2"/>
      <dgm:spPr/>
    </dgm:pt>
    <dgm:pt modelId="{DC38F3F3-78FB-4641-8014-EE7826BE43BB}" type="pres">
      <dgm:prSet presAssocID="{97184814-EDCB-644B-834B-160E54524395}" presName="childShape" presStyleCnt="0"/>
      <dgm:spPr/>
    </dgm:pt>
    <dgm:pt modelId="{96A491A3-41D3-6347-A6BE-6BED5163151F}" type="pres">
      <dgm:prSet presAssocID="{11CD8BC2-DA6A-D743-AFC9-27C8B6F3527C}" presName="Name13" presStyleLbl="parChTrans1D2" presStyleIdx="0" presStyleCnt="3"/>
      <dgm:spPr/>
    </dgm:pt>
    <dgm:pt modelId="{C7B55622-EC8A-CC49-89F7-B18487BA9BE2}" type="pres">
      <dgm:prSet presAssocID="{E05DF70A-2B75-6D4E-8B7D-7529C5BBE872}" presName="childText" presStyleLbl="bgAcc1" presStyleIdx="0" presStyleCnt="3">
        <dgm:presLayoutVars>
          <dgm:bulletEnabled val="1"/>
        </dgm:presLayoutVars>
      </dgm:prSet>
      <dgm:spPr/>
    </dgm:pt>
    <dgm:pt modelId="{AD3F0968-3C6E-EB4C-84DF-73CCE36F1F30}" type="pres">
      <dgm:prSet presAssocID="{2F196FB8-EBDF-7645-84AD-50DDB78890D1}" presName="root" presStyleCnt="0"/>
      <dgm:spPr/>
    </dgm:pt>
    <dgm:pt modelId="{AD4BC2FF-DC07-A043-8D2C-9ACCE3A6C1FC}" type="pres">
      <dgm:prSet presAssocID="{2F196FB8-EBDF-7645-84AD-50DDB78890D1}" presName="rootComposite" presStyleCnt="0"/>
      <dgm:spPr/>
    </dgm:pt>
    <dgm:pt modelId="{953E0859-5F1E-3B4C-A90B-06CE25EF5513}" type="pres">
      <dgm:prSet presAssocID="{2F196FB8-EBDF-7645-84AD-50DDB78890D1}" presName="rootText" presStyleLbl="node1" presStyleIdx="1" presStyleCnt="2"/>
      <dgm:spPr/>
    </dgm:pt>
    <dgm:pt modelId="{8084C088-B4F2-1944-93DB-3A850CF4A888}" type="pres">
      <dgm:prSet presAssocID="{2F196FB8-EBDF-7645-84AD-50DDB78890D1}" presName="rootConnector" presStyleLbl="node1" presStyleIdx="1" presStyleCnt="2"/>
      <dgm:spPr/>
    </dgm:pt>
    <dgm:pt modelId="{FA9A390A-C092-334C-957D-25369E484710}" type="pres">
      <dgm:prSet presAssocID="{2F196FB8-EBDF-7645-84AD-50DDB78890D1}" presName="childShape" presStyleCnt="0"/>
      <dgm:spPr/>
    </dgm:pt>
    <dgm:pt modelId="{24676A5E-9AC0-6E4E-92E2-97F6A4B6B209}" type="pres">
      <dgm:prSet presAssocID="{FB622462-2616-4F40-AEF2-E1C6C1CFEAB9}" presName="Name13" presStyleLbl="parChTrans1D2" presStyleIdx="1" presStyleCnt="3"/>
      <dgm:spPr/>
    </dgm:pt>
    <dgm:pt modelId="{5E42E411-C0BE-C94C-9AC6-746CB6A9B3C7}" type="pres">
      <dgm:prSet presAssocID="{C921948F-B84E-0C42-B95E-E5ED6D82C618}" presName="childText" presStyleLbl="bgAcc1" presStyleIdx="1" presStyleCnt="3">
        <dgm:presLayoutVars>
          <dgm:bulletEnabled val="1"/>
        </dgm:presLayoutVars>
      </dgm:prSet>
      <dgm:spPr/>
    </dgm:pt>
    <dgm:pt modelId="{1D109A2A-F962-A64A-BAD1-C71CA5DB5CEF}" type="pres">
      <dgm:prSet presAssocID="{2A399206-2107-784F-AFC7-2096146569FC}" presName="Name13" presStyleLbl="parChTrans1D2" presStyleIdx="2" presStyleCnt="3"/>
      <dgm:spPr/>
    </dgm:pt>
    <dgm:pt modelId="{BF2E7278-FEA9-4049-BCC3-4024F87FC93C}" type="pres">
      <dgm:prSet presAssocID="{BA646E44-B9B8-E04A-9A33-3637979B349F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E473A0D-7F99-874C-81A5-D2F7E66622E9}" type="presOf" srcId="{2F196FB8-EBDF-7645-84AD-50DDB78890D1}" destId="{8084C088-B4F2-1944-93DB-3A850CF4A888}" srcOrd="1" destOrd="0" presId="urn:microsoft.com/office/officeart/2005/8/layout/hierarchy3"/>
    <dgm:cxn modelId="{2F01E90F-91E8-7846-BB92-0BDBC83DF2CB}" type="presOf" srcId="{E05DF70A-2B75-6D4E-8B7D-7529C5BBE872}" destId="{C7B55622-EC8A-CC49-89F7-B18487BA9BE2}" srcOrd="0" destOrd="0" presId="urn:microsoft.com/office/officeart/2005/8/layout/hierarchy3"/>
    <dgm:cxn modelId="{CC3B1C18-85DD-E544-9D74-642C9CEC4B41}" type="presOf" srcId="{97184814-EDCB-644B-834B-160E54524395}" destId="{634E73BF-AFAA-8446-82C3-94AC87D511AF}" srcOrd="0" destOrd="0" presId="urn:microsoft.com/office/officeart/2005/8/layout/hierarchy3"/>
    <dgm:cxn modelId="{AB08941E-2E77-9340-B908-683AECC76354}" type="presOf" srcId="{97184814-EDCB-644B-834B-160E54524395}" destId="{5B294A24-97AC-B445-8062-C28A08D08C07}" srcOrd="1" destOrd="0" presId="urn:microsoft.com/office/officeart/2005/8/layout/hierarchy3"/>
    <dgm:cxn modelId="{FB6C3A21-4880-0640-9F52-899CA4C1E694}" type="presOf" srcId="{AEE7D9F0-DA27-9F46-9378-F47AEA36270A}" destId="{4D1B0B7F-4485-FE4D-8F59-3F3E0FE13BB1}" srcOrd="0" destOrd="0" presId="urn:microsoft.com/office/officeart/2005/8/layout/hierarchy3"/>
    <dgm:cxn modelId="{35EB7F26-82B1-5C40-89D9-B9567BF533B8}" type="presOf" srcId="{FB622462-2616-4F40-AEF2-E1C6C1CFEAB9}" destId="{24676A5E-9AC0-6E4E-92E2-97F6A4B6B209}" srcOrd="0" destOrd="0" presId="urn:microsoft.com/office/officeart/2005/8/layout/hierarchy3"/>
    <dgm:cxn modelId="{0E4B2628-8F9D-2340-A414-96A0FF9FD3DC}" srcId="{97184814-EDCB-644B-834B-160E54524395}" destId="{E05DF70A-2B75-6D4E-8B7D-7529C5BBE872}" srcOrd="0" destOrd="0" parTransId="{11CD8BC2-DA6A-D743-AFC9-27C8B6F3527C}" sibTransId="{AB210A0C-B5A2-F44C-A196-9591B1141211}"/>
    <dgm:cxn modelId="{784A5246-1CDD-8649-8910-5DAA43DA0CA4}" type="presOf" srcId="{2A399206-2107-784F-AFC7-2096146569FC}" destId="{1D109A2A-F962-A64A-BAD1-C71CA5DB5CEF}" srcOrd="0" destOrd="0" presId="urn:microsoft.com/office/officeart/2005/8/layout/hierarchy3"/>
    <dgm:cxn modelId="{2FE6F862-80C3-5840-8E07-830AB5A12A84}" srcId="{2F196FB8-EBDF-7645-84AD-50DDB78890D1}" destId="{BA646E44-B9B8-E04A-9A33-3637979B349F}" srcOrd="1" destOrd="0" parTransId="{2A399206-2107-784F-AFC7-2096146569FC}" sibTransId="{966F4495-77DB-2B47-831E-3DF27F5BDB8F}"/>
    <dgm:cxn modelId="{669E8469-6035-1643-940A-82EF7A71C5C4}" srcId="{AEE7D9F0-DA27-9F46-9378-F47AEA36270A}" destId="{97184814-EDCB-644B-834B-160E54524395}" srcOrd="0" destOrd="0" parTransId="{65B9E2FB-DB22-7944-B11F-AFD2C53B386B}" sibTransId="{712A50F9-D447-CF48-B1AA-E938EC6EB6DD}"/>
    <dgm:cxn modelId="{FE3AE56D-B5A4-EE4A-BEC4-F640BBFB0441}" srcId="{AEE7D9F0-DA27-9F46-9378-F47AEA36270A}" destId="{2F196FB8-EBDF-7645-84AD-50DDB78890D1}" srcOrd="1" destOrd="0" parTransId="{5ABB18D0-5EC9-AA46-9154-7A3D79BBCAAE}" sibTransId="{DDC81CAE-6A32-E74E-81B7-E0857E390579}"/>
    <dgm:cxn modelId="{2B540A76-700B-8244-8F3A-F6B8996AD8D6}" type="presOf" srcId="{11CD8BC2-DA6A-D743-AFC9-27C8B6F3527C}" destId="{96A491A3-41D3-6347-A6BE-6BED5163151F}" srcOrd="0" destOrd="0" presId="urn:microsoft.com/office/officeart/2005/8/layout/hierarchy3"/>
    <dgm:cxn modelId="{04E82BBA-0F33-A94B-B06D-8D405BF99E0D}" srcId="{2F196FB8-EBDF-7645-84AD-50DDB78890D1}" destId="{C921948F-B84E-0C42-B95E-E5ED6D82C618}" srcOrd="0" destOrd="0" parTransId="{FB622462-2616-4F40-AEF2-E1C6C1CFEAB9}" sibTransId="{4660FEAD-9A87-9F4D-A9C5-5FA140375508}"/>
    <dgm:cxn modelId="{177DD7BA-11DE-1644-9DA4-855B217DA010}" type="presOf" srcId="{2F196FB8-EBDF-7645-84AD-50DDB78890D1}" destId="{953E0859-5F1E-3B4C-A90B-06CE25EF5513}" srcOrd="0" destOrd="0" presId="urn:microsoft.com/office/officeart/2005/8/layout/hierarchy3"/>
    <dgm:cxn modelId="{C2448AD3-E374-D44B-BCD9-FAEB1C6618C2}" type="presOf" srcId="{BA646E44-B9B8-E04A-9A33-3637979B349F}" destId="{BF2E7278-FEA9-4049-BCC3-4024F87FC93C}" srcOrd="0" destOrd="0" presId="urn:microsoft.com/office/officeart/2005/8/layout/hierarchy3"/>
    <dgm:cxn modelId="{8C3BE9DD-93B9-5948-A17A-5EA9C149D177}" type="presOf" srcId="{C921948F-B84E-0C42-B95E-E5ED6D82C618}" destId="{5E42E411-C0BE-C94C-9AC6-746CB6A9B3C7}" srcOrd="0" destOrd="0" presId="urn:microsoft.com/office/officeart/2005/8/layout/hierarchy3"/>
    <dgm:cxn modelId="{E4B759CF-A14D-AD48-A263-B070ED4EAB5B}" type="presParOf" srcId="{4D1B0B7F-4485-FE4D-8F59-3F3E0FE13BB1}" destId="{6D236BD6-43CD-9345-8635-AB9543E29FA1}" srcOrd="0" destOrd="0" presId="urn:microsoft.com/office/officeart/2005/8/layout/hierarchy3"/>
    <dgm:cxn modelId="{A2B82D1C-C99B-EA45-9549-EBB2ACB8C7CA}" type="presParOf" srcId="{6D236BD6-43CD-9345-8635-AB9543E29FA1}" destId="{41B40E4D-9E38-A741-AA06-E8DBD9BF9DF5}" srcOrd="0" destOrd="0" presId="urn:microsoft.com/office/officeart/2005/8/layout/hierarchy3"/>
    <dgm:cxn modelId="{FA746B98-FF84-D040-8822-71FB50B95CCA}" type="presParOf" srcId="{41B40E4D-9E38-A741-AA06-E8DBD9BF9DF5}" destId="{634E73BF-AFAA-8446-82C3-94AC87D511AF}" srcOrd="0" destOrd="0" presId="urn:microsoft.com/office/officeart/2005/8/layout/hierarchy3"/>
    <dgm:cxn modelId="{0942D49F-BAB2-F74B-892A-AC12E80C678D}" type="presParOf" srcId="{41B40E4D-9E38-A741-AA06-E8DBD9BF9DF5}" destId="{5B294A24-97AC-B445-8062-C28A08D08C07}" srcOrd="1" destOrd="0" presId="urn:microsoft.com/office/officeart/2005/8/layout/hierarchy3"/>
    <dgm:cxn modelId="{A99209ED-5370-1F44-8DFB-41B29A8DDE0D}" type="presParOf" srcId="{6D236BD6-43CD-9345-8635-AB9543E29FA1}" destId="{DC38F3F3-78FB-4641-8014-EE7826BE43BB}" srcOrd="1" destOrd="0" presId="urn:microsoft.com/office/officeart/2005/8/layout/hierarchy3"/>
    <dgm:cxn modelId="{6C83CA1C-51BA-214B-9376-58C7C0D874AA}" type="presParOf" srcId="{DC38F3F3-78FB-4641-8014-EE7826BE43BB}" destId="{96A491A3-41D3-6347-A6BE-6BED5163151F}" srcOrd="0" destOrd="0" presId="urn:microsoft.com/office/officeart/2005/8/layout/hierarchy3"/>
    <dgm:cxn modelId="{3346D061-CE59-CD47-8F95-1D0C9D18C53F}" type="presParOf" srcId="{DC38F3F3-78FB-4641-8014-EE7826BE43BB}" destId="{C7B55622-EC8A-CC49-89F7-B18487BA9BE2}" srcOrd="1" destOrd="0" presId="urn:microsoft.com/office/officeart/2005/8/layout/hierarchy3"/>
    <dgm:cxn modelId="{A569FE20-813F-A34A-A6CA-3C9B03371532}" type="presParOf" srcId="{4D1B0B7F-4485-FE4D-8F59-3F3E0FE13BB1}" destId="{AD3F0968-3C6E-EB4C-84DF-73CCE36F1F30}" srcOrd="1" destOrd="0" presId="urn:microsoft.com/office/officeart/2005/8/layout/hierarchy3"/>
    <dgm:cxn modelId="{BF660228-39ED-6A48-9363-A725B3139BD9}" type="presParOf" srcId="{AD3F0968-3C6E-EB4C-84DF-73CCE36F1F30}" destId="{AD4BC2FF-DC07-A043-8D2C-9ACCE3A6C1FC}" srcOrd="0" destOrd="0" presId="urn:microsoft.com/office/officeart/2005/8/layout/hierarchy3"/>
    <dgm:cxn modelId="{CFE9E584-860C-4F4A-B747-B681859FC5E9}" type="presParOf" srcId="{AD4BC2FF-DC07-A043-8D2C-9ACCE3A6C1FC}" destId="{953E0859-5F1E-3B4C-A90B-06CE25EF5513}" srcOrd="0" destOrd="0" presId="urn:microsoft.com/office/officeart/2005/8/layout/hierarchy3"/>
    <dgm:cxn modelId="{96E5FE9A-9099-B946-81F4-58A5ED887460}" type="presParOf" srcId="{AD4BC2FF-DC07-A043-8D2C-9ACCE3A6C1FC}" destId="{8084C088-B4F2-1944-93DB-3A850CF4A888}" srcOrd="1" destOrd="0" presId="urn:microsoft.com/office/officeart/2005/8/layout/hierarchy3"/>
    <dgm:cxn modelId="{13FBA8E0-7C45-EF41-86D2-ED8FDDA26BB3}" type="presParOf" srcId="{AD3F0968-3C6E-EB4C-84DF-73CCE36F1F30}" destId="{FA9A390A-C092-334C-957D-25369E484710}" srcOrd="1" destOrd="0" presId="urn:microsoft.com/office/officeart/2005/8/layout/hierarchy3"/>
    <dgm:cxn modelId="{51B94CF1-1953-7946-B81A-5B54C9FB9BE4}" type="presParOf" srcId="{FA9A390A-C092-334C-957D-25369E484710}" destId="{24676A5E-9AC0-6E4E-92E2-97F6A4B6B209}" srcOrd="0" destOrd="0" presId="urn:microsoft.com/office/officeart/2005/8/layout/hierarchy3"/>
    <dgm:cxn modelId="{B02DE6E8-0039-3148-B65B-D4C2F3639EB1}" type="presParOf" srcId="{FA9A390A-C092-334C-957D-25369E484710}" destId="{5E42E411-C0BE-C94C-9AC6-746CB6A9B3C7}" srcOrd="1" destOrd="0" presId="urn:microsoft.com/office/officeart/2005/8/layout/hierarchy3"/>
    <dgm:cxn modelId="{650A20FD-0A87-C547-B194-C26C07562D57}" type="presParOf" srcId="{FA9A390A-C092-334C-957D-25369E484710}" destId="{1D109A2A-F962-A64A-BAD1-C71CA5DB5CEF}" srcOrd="2" destOrd="0" presId="urn:microsoft.com/office/officeart/2005/8/layout/hierarchy3"/>
    <dgm:cxn modelId="{FA752959-6FCD-174F-8580-75B87A57EDA0}" type="presParOf" srcId="{FA9A390A-C092-334C-957D-25369E484710}" destId="{BF2E7278-FEA9-4049-BCC3-4024F87FC93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1C966-CEC9-E748-A8DF-DA828437ADC8}">
      <dsp:nvSpPr>
        <dsp:cNvPr id="0" name=""/>
        <dsp:cNvSpPr/>
      </dsp:nvSpPr>
      <dsp:spPr>
        <a:xfrm>
          <a:off x="0" y="3844668"/>
          <a:ext cx="10515600" cy="5046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飞速发展期</a:t>
          </a:r>
        </a:p>
      </dsp:txBody>
      <dsp:txXfrm>
        <a:off x="0" y="3844668"/>
        <a:ext cx="10515600" cy="272489"/>
      </dsp:txXfrm>
    </dsp:sp>
    <dsp:sp modelId="{815B54DC-F270-C647-8F75-97F7C7F71C10}">
      <dsp:nvSpPr>
        <dsp:cNvPr id="0" name=""/>
        <dsp:cNvSpPr/>
      </dsp:nvSpPr>
      <dsp:spPr>
        <a:xfrm>
          <a:off x="0" y="4107066"/>
          <a:ext cx="10515600" cy="2321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未完待续</a:t>
          </a:r>
        </a:p>
      </dsp:txBody>
      <dsp:txXfrm>
        <a:off x="0" y="4107066"/>
        <a:ext cx="10515600" cy="232120"/>
      </dsp:txXfrm>
    </dsp:sp>
    <dsp:sp modelId="{760C5AD1-2DA8-AB41-BE8D-265CD7824B81}">
      <dsp:nvSpPr>
        <dsp:cNvPr id="0" name=""/>
        <dsp:cNvSpPr/>
      </dsp:nvSpPr>
      <dsp:spPr>
        <a:xfrm rot="10800000">
          <a:off x="0" y="3076146"/>
          <a:ext cx="10515600" cy="77609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分裂期</a:t>
          </a:r>
        </a:p>
      </dsp:txBody>
      <dsp:txXfrm rot="-10800000">
        <a:off x="0" y="3076146"/>
        <a:ext cx="10515600" cy="272408"/>
      </dsp:txXfrm>
    </dsp:sp>
    <dsp:sp modelId="{D1CC4A2B-AF6F-0B4D-9874-FE5BAB3A0C48}">
      <dsp:nvSpPr>
        <dsp:cNvPr id="0" name=""/>
        <dsp:cNvSpPr/>
      </dsp:nvSpPr>
      <dsp:spPr>
        <a:xfrm>
          <a:off x="0" y="3348554"/>
          <a:ext cx="10515600" cy="2320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诞生</a:t>
          </a:r>
          <a:r>
            <a:rPr lang="en-US" altLang="zh-CN" sz="1200" kern="1200" dirty="0" err="1"/>
            <a:t>io.js</a:t>
          </a:r>
          <a:r>
            <a:rPr lang="zh-CN" altLang="en-US" sz="1200" kern="1200" dirty="0"/>
            <a:t>分支，后又回归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主线</a:t>
          </a:r>
        </a:p>
      </dsp:txBody>
      <dsp:txXfrm>
        <a:off x="0" y="3348554"/>
        <a:ext cx="10515600" cy="232051"/>
      </dsp:txXfrm>
    </dsp:sp>
    <dsp:sp modelId="{8FC590D6-AFB8-1143-BC17-08E227B4C112}">
      <dsp:nvSpPr>
        <dsp:cNvPr id="0" name=""/>
        <dsp:cNvSpPr/>
      </dsp:nvSpPr>
      <dsp:spPr>
        <a:xfrm rot="10800000">
          <a:off x="0" y="2307624"/>
          <a:ext cx="10515600" cy="77609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更迭期</a:t>
          </a:r>
        </a:p>
      </dsp:txBody>
      <dsp:txXfrm rot="-10800000">
        <a:off x="0" y="2307624"/>
        <a:ext cx="10515600" cy="272408"/>
      </dsp:txXfrm>
    </dsp:sp>
    <dsp:sp modelId="{C6C36B64-A419-C24B-AA08-3D8C78878905}">
      <dsp:nvSpPr>
        <dsp:cNvPr id="0" name=""/>
        <dsp:cNvSpPr/>
      </dsp:nvSpPr>
      <dsp:spPr>
        <a:xfrm>
          <a:off x="0" y="2580032"/>
          <a:ext cx="10515600" cy="2320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无数工程师们的实践探索，技术不断更新前进</a:t>
          </a:r>
        </a:p>
      </dsp:txBody>
      <dsp:txXfrm>
        <a:off x="0" y="2580032"/>
        <a:ext cx="10515600" cy="232051"/>
      </dsp:txXfrm>
    </dsp:sp>
    <dsp:sp modelId="{2C040A05-78E3-B644-BB3E-6D0867CF45BB}">
      <dsp:nvSpPr>
        <dsp:cNvPr id="0" name=""/>
        <dsp:cNvSpPr/>
      </dsp:nvSpPr>
      <dsp:spPr>
        <a:xfrm rot="10800000">
          <a:off x="0" y="1539102"/>
          <a:ext cx="10515600" cy="77609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高速期</a:t>
          </a:r>
        </a:p>
      </dsp:txBody>
      <dsp:txXfrm rot="-10800000">
        <a:off x="0" y="1539102"/>
        <a:ext cx="10515600" cy="272408"/>
      </dsp:txXfrm>
    </dsp:sp>
    <dsp:sp modelId="{C0948150-FF42-F24C-B75B-19F057132D29}">
      <dsp:nvSpPr>
        <dsp:cNvPr id="0" name=""/>
        <dsp:cNvSpPr/>
      </dsp:nvSpPr>
      <dsp:spPr>
        <a:xfrm>
          <a:off x="0" y="1811510"/>
          <a:ext cx="10515600" cy="2320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爱好者蜂拥而至，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势如破竹</a:t>
          </a:r>
        </a:p>
      </dsp:txBody>
      <dsp:txXfrm>
        <a:off x="0" y="1811510"/>
        <a:ext cx="10515600" cy="232051"/>
      </dsp:txXfrm>
    </dsp:sp>
    <dsp:sp modelId="{6AA7E702-44C3-0F42-B531-9947608983AB}">
      <dsp:nvSpPr>
        <dsp:cNvPr id="0" name=""/>
        <dsp:cNvSpPr/>
      </dsp:nvSpPr>
      <dsp:spPr>
        <a:xfrm rot="10800000">
          <a:off x="0" y="770580"/>
          <a:ext cx="10515600" cy="77609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成长期</a:t>
          </a:r>
        </a:p>
      </dsp:txBody>
      <dsp:txXfrm rot="-10800000">
        <a:off x="0" y="770580"/>
        <a:ext cx="10515600" cy="272408"/>
      </dsp:txXfrm>
    </dsp:sp>
    <dsp:sp modelId="{A2AC5114-A8B3-3D4A-AA1E-622D366BB629}">
      <dsp:nvSpPr>
        <dsp:cNvPr id="0" name=""/>
        <dsp:cNvSpPr/>
      </dsp:nvSpPr>
      <dsp:spPr>
        <a:xfrm>
          <a:off x="0" y="1042988"/>
          <a:ext cx="10515600" cy="2320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Isaac</a:t>
          </a:r>
          <a:r>
            <a:rPr lang="zh-CN" altLang="en-US" sz="1200" kern="1200" dirty="0"/>
            <a:t> </a:t>
          </a:r>
          <a:r>
            <a:rPr lang="en-US" altLang="zh-CN" sz="1200" kern="1200" dirty="0"/>
            <a:t>Z. Schlueter</a:t>
          </a:r>
          <a:r>
            <a:rPr lang="zh-CN" altLang="en-US" sz="1200" kern="1200" dirty="0"/>
            <a:t>开发出奠定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地位的工具</a:t>
          </a:r>
          <a:r>
            <a:rPr lang="en-US" altLang="zh-CN" sz="1200" kern="1200" dirty="0" err="1"/>
            <a:t>npm</a:t>
          </a:r>
          <a:endParaRPr lang="zh-CN" altLang="en-US" sz="1200" kern="1200" dirty="0"/>
        </a:p>
      </dsp:txBody>
      <dsp:txXfrm>
        <a:off x="0" y="1042988"/>
        <a:ext cx="10515600" cy="232051"/>
      </dsp:txXfrm>
    </dsp:sp>
    <dsp:sp modelId="{E6DD4E26-C31D-F84D-B4F5-4C0598CE419A}">
      <dsp:nvSpPr>
        <dsp:cNvPr id="0" name=""/>
        <dsp:cNvSpPr/>
      </dsp:nvSpPr>
      <dsp:spPr>
        <a:xfrm rot="10800000">
          <a:off x="0" y="2058"/>
          <a:ext cx="10515600" cy="77609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混沌期</a:t>
          </a:r>
        </a:p>
      </dsp:txBody>
      <dsp:txXfrm rot="-10800000">
        <a:off x="0" y="2058"/>
        <a:ext cx="10515600" cy="272408"/>
      </dsp:txXfrm>
    </dsp:sp>
    <dsp:sp modelId="{E443D46E-3316-4A40-A8C6-9D6BE074087F}">
      <dsp:nvSpPr>
        <dsp:cNvPr id="0" name=""/>
        <dsp:cNvSpPr/>
      </dsp:nvSpPr>
      <dsp:spPr>
        <a:xfrm>
          <a:off x="0" y="274466"/>
          <a:ext cx="10515600" cy="2320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创始人</a:t>
          </a:r>
          <a:r>
            <a:rPr lang="en-US" altLang="zh-CN" sz="1200" kern="1200" dirty="0" err="1"/>
            <a:t>RyanDahl</a:t>
          </a:r>
          <a:r>
            <a:rPr lang="zh-CN" altLang="en-US" sz="1200" kern="1200" dirty="0"/>
            <a:t>基于</a:t>
          </a:r>
          <a:r>
            <a:rPr lang="en-US" altLang="zh-CN" sz="1200" kern="1200" dirty="0"/>
            <a:t>V8</a:t>
          </a:r>
          <a:r>
            <a:rPr lang="zh-CN" altLang="en-US" sz="1200" kern="1200" dirty="0"/>
            <a:t>创建的轻量级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服务器库</a:t>
          </a:r>
          <a:r>
            <a:rPr lang="en-US" altLang="zh-CN" sz="1200" kern="1200" dirty="0" err="1"/>
            <a:t>web.js</a:t>
          </a:r>
          <a:endParaRPr lang="zh-CN" altLang="en-US" sz="1200" kern="1200" dirty="0"/>
        </a:p>
      </dsp:txBody>
      <dsp:txXfrm>
        <a:off x="0" y="274466"/>
        <a:ext cx="10515600" cy="2320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C5A5D-1FA8-0349-9931-A2EFA2787167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4555914" y="2655647"/>
        <a:ext cx="1403770" cy="1403770"/>
      </dsp:txXfrm>
    </dsp:sp>
    <dsp:sp modelId="{61F23D07-3286-9346-BC71-5B2DE8A17CDC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C3AB2-75A5-8F46-B3EB-9F777A1284AF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事件驱动</a:t>
          </a:r>
        </a:p>
      </dsp:txBody>
      <dsp:txXfrm>
        <a:off x="2227610" y="1154916"/>
        <a:ext cx="1797586" cy="1420393"/>
      </dsp:txXfrm>
    </dsp:sp>
    <dsp:sp modelId="{3B4D19E8-3C7F-6343-A5F6-AE4DB7299EB9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D920F-C8EF-EE49-ACAC-44E0C7A0A17C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非阻塞</a:t>
          </a:r>
          <a:r>
            <a:rPr lang="en-US" altLang="zh-CN" sz="4000" kern="1200" dirty="0"/>
            <a:t>I/O</a:t>
          </a:r>
          <a:endParaRPr lang="zh-CN" altLang="en-US" sz="4000" kern="1200" dirty="0"/>
        </a:p>
      </dsp:txBody>
      <dsp:txXfrm>
        <a:off x="4359006" y="45381"/>
        <a:ext cx="1797586" cy="1420393"/>
      </dsp:txXfrm>
    </dsp:sp>
    <dsp:sp modelId="{16C616E3-BD9F-7A4B-80C1-CF400BD07404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006A9-27B9-9F4B-A9E0-838730A64D01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V8</a:t>
          </a:r>
          <a:r>
            <a:rPr lang="zh-CN" altLang="en-US" sz="4000" kern="1200" dirty="0"/>
            <a:t>性能</a:t>
          </a:r>
        </a:p>
      </dsp:txBody>
      <dsp:txXfrm>
        <a:off x="6490402" y="1154916"/>
        <a:ext cx="1797586" cy="1420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6838A-946D-1B4E-8F03-5476E2270558}">
      <dsp:nvSpPr>
        <dsp:cNvPr id="0" name=""/>
        <dsp:cNvSpPr/>
      </dsp:nvSpPr>
      <dsp:spPr>
        <a:xfrm rot="16200000">
          <a:off x="1038" y="0"/>
          <a:ext cx="1320477" cy="132556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受限于浏览器中间层</a:t>
          </a:r>
        </a:p>
      </dsp:txBody>
      <dsp:txXfrm rot="5400000">
        <a:off x="229580" y="332660"/>
        <a:ext cx="1094478" cy="660239"/>
      </dsp:txXfrm>
    </dsp:sp>
    <dsp:sp modelId="{98BB2B3A-CE91-7548-9827-167D49FA70DC}">
      <dsp:nvSpPr>
        <dsp:cNvPr id="0" name=""/>
        <dsp:cNvSpPr/>
      </dsp:nvSpPr>
      <dsp:spPr>
        <a:xfrm rot="5400000">
          <a:off x="3631483" y="2542"/>
          <a:ext cx="1320477" cy="132047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随心所欲</a:t>
          </a:r>
        </a:p>
      </dsp:txBody>
      <dsp:txXfrm rot="-5400000">
        <a:off x="3631484" y="332661"/>
        <a:ext cx="1089394" cy="660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7E5C5-2EC9-C349-9843-B9743478264D}">
      <dsp:nvSpPr>
        <dsp:cNvPr id="0" name=""/>
        <dsp:cNvSpPr/>
      </dsp:nvSpPr>
      <dsp:spPr>
        <a:xfrm>
          <a:off x="1503786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1529839" y="26053"/>
        <a:ext cx="1549045" cy="837422"/>
      </dsp:txXfrm>
    </dsp:sp>
    <dsp:sp modelId="{B16E254B-47A1-E74F-B54F-85136E3E4109}">
      <dsp:nvSpPr>
        <dsp:cNvPr id="0" name=""/>
        <dsp:cNvSpPr/>
      </dsp:nvSpPr>
      <dsp:spPr>
        <a:xfrm>
          <a:off x="3816561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其它</a:t>
          </a:r>
        </a:p>
      </dsp:txBody>
      <dsp:txXfrm>
        <a:off x="3842614" y="26053"/>
        <a:ext cx="1549045" cy="837422"/>
      </dsp:txXfrm>
    </dsp:sp>
    <dsp:sp modelId="{4E6A8B46-B37E-0B46-9869-6F18CD78723D}">
      <dsp:nvSpPr>
        <dsp:cNvPr id="0" name=""/>
        <dsp:cNvSpPr/>
      </dsp:nvSpPr>
      <dsp:spPr>
        <a:xfrm>
          <a:off x="3127176" y="3780497"/>
          <a:ext cx="667146" cy="66714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01953-57B6-3347-9098-61655E8AFE8F}">
      <dsp:nvSpPr>
        <dsp:cNvPr id="0" name=""/>
        <dsp:cNvSpPr/>
      </dsp:nvSpPr>
      <dsp:spPr>
        <a:xfrm rot="240000">
          <a:off x="1458698" y="3494617"/>
          <a:ext cx="4004102" cy="2799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04084-2681-8D4C-9921-6E9919034887}">
      <dsp:nvSpPr>
        <dsp:cNvPr id="0" name=""/>
        <dsp:cNvSpPr/>
      </dsp:nvSpPr>
      <dsp:spPr>
        <a:xfrm rot="240000">
          <a:off x="3862814" y="2794563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Ruby require</a:t>
          </a:r>
          <a:endParaRPr lang="zh-CN" altLang="en-US" sz="1700" kern="1200" dirty="0"/>
        </a:p>
      </dsp:txBody>
      <dsp:txXfrm>
        <a:off x="3899149" y="2830898"/>
        <a:ext cx="1524928" cy="671647"/>
      </dsp:txXfrm>
    </dsp:sp>
    <dsp:sp modelId="{FD455DDD-721D-984C-83A3-B553E3A79D72}">
      <dsp:nvSpPr>
        <dsp:cNvPr id="0" name=""/>
        <dsp:cNvSpPr/>
      </dsp:nvSpPr>
      <dsp:spPr>
        <a:xfrm rot="240000">
          <a:off x="3920633" y="1993987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PHP include</a:t>
          </a:r>
          <a:r>
            <a:rPr lang="zh-CN" altLang="en-US" sz="1700" kern="1200" dirty="0"/>
            <a:t>和</a:t>
          </a:r>
          <a:r>
            <a:rPr lang="en-US" altLang="zh-CN" sz="1700" kern="1200" dirty="0"/>
            <a:t>require</a:t>
          </a:r>
          <a:endParaRPr lang="zh-CN" altLang="en-US" sz="1700" kern="1200" dirty="0"/>
        </a:p>
      </dsp:txBody>
      <dsp:txXfrm>
        <a:off x="3956968" y="2030322"/>
        <a:ext cx="1524928" cy="671647"/>
      </dsp:txXfrm>
    </dsp:sp>
    <dsp:sp modelId="{F63DB4A5-8BB1-2349-9E18-63DC31884DBF}">
      <dsp:nvSpPr>
        <dsp:cNvPr id="0" name=""/>
        <dsp:cNvSpPr/>
      </dsp:nvSpPr>
      <dsp:spPr>
        <a:xfrm rot="240000">
          <a:off x="3978453" y="1211202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Python import</a:t>
          </a:r>
          <a:endParaRPr lang="zh-CN" altLang="en-US" sz="1700" kern="1200" dirty="0"/>
        </a:p>
      </dsp:txBody>
      <dsp:txXfrm>
        <a:off x="4014788" y="1247537"/>
        <a:ext cx="1524928" cy="671647"/>
      </dsp:txXfrm>
    </dsp:sp>
    <dsp:sp modelId="{01E6635E-C393-CC41-A035-3E63B6E918BE}">
      <dsp:nvSpPr>
        <dsp:cNvPr id="0" name=""/>
        <dsp:cNvSpPr/>
      </dsp:nvSpPr>
      <dsp:spPr>
        <a:xfrm rot="240000">
          <a:off x="1572277" y="2634448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&lt;script&gt;</a:t>
          </a:r>
          <a:r>
            <a:rPr lang="zh-CN" altLang="en-US" sz="1700" kern="1200" dirty="0"/>
            <a:t>标签引入</a:t>
          </a:r>
        </a:p>
      </dsp:txBody>
      <dsp:txXfrm>
        <a:off x="1608612" y="2670783"/>
        <a:ext cx="1524928" cy="671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14D14-8F09-AE41-A585-1B8F079E86F2}">
      <dsp:nvSpPr>
        <dsp:cNvPr id="0" name=""/>
        <dsp:cNvSpPr/>
      </dsp:nvSpPr>
      <dsp:spPr>
        <a:xfrm>
          <a:off x="3628857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核心模块</a:t>
          </a:r>
        </a:p>
      </dsp:txBody>
      <dsp:txXfrm>
        <a:off x="3650061" y="24949"/>
        <a:ext cx="1405540" cy="681566"/>
      </dsp:txXfrm>
    </dsp:sp>
    <dsp:sp modelId="{DFACEB70-E22F-D944-BF99-2CD24D1A5C3A}">
      <dsp:nvSpPr>
        <dsp:cNvPr id="0" name=""/>
        <dsp:cNvSpPr/>
      </dsp:nvSpPr>
      <dsp:spPr>
        <a:xfrm>
          <a:off x="3773652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80C04-D75F-F143-B547-83B2977169E8}">
      <dsp:nvSpPr>
        <dsp:cNvPr id="0" name=""/>
        <dsp:cNvSpPr/>
      </dsp:nvSpPr>
      <dsp:spPr>
        <a:xfrm>
          <a:off x="3918447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路径分析（优先）</a:t>
          </a:r>
        </a:p>
      </dsp:txBody>
      <dsp:txXfrm>
        <a:off x="3939651" y="929917"/>
        <a:ext cx="1115951" cy="681566"/>
      </dsp:txXfrm>
    </dsp:sp>
    <dsp:sp modelId="{79A5C570-BDB8-4048-8AF1-B7AEF921BA4B}">
      <dsp:nvSpPr>
        <dsp:cNvPr id="0" name=""/>
        <dsp:cNvSpPr/>
      </dsp:nvSpPr>
      <dsp:spPr>
        <a:xfrm>
          <a:off x="3773652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193E2-0E2D-434A-A1C7-C48D3D3946CF}">
      <dsp:nvSpPr>
        <dsp:cNvPr id="0" name=""/>
        <dsp:cNvSpPr/>
      </dsp:nvSpPr>
      <dsp:spPr>
        <a:xfrm>
          <a:off x="3918447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3939651" y="1834885"/>
        <a:ext cx="1115951" cy="681566"/>
      </dsp:txXfrm>
    </dsp:sp>
    <dsp:sp modelId="{2A6943AF-6668-664C-88C5-A332AAB972A4}">
      <dsp:nvSpPr>
        <dsp:cNvPr id="0" name=""/>
        <dsp:cNvSpPr/>
      </dsp:nvSpPr>
      <dsp:spPr>
        <a:xfrm>
          <a:off x="5438793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文件模块</a:t>
          </a:r>
        </a:p>
      </dsp:txBody>
      <dsp:txXfrm>
        <a:off x="5459997" y="24949"/>
        <a:ext cx="1405540" cy="681566"/>
      </dsp:txXfrm>
    </dsp:sp>
    <dsp:sp modelId="{57CAD1E7-1F1E-3E4D-B3FC-1A191CAB13A0}">
      <dsp:nvSpPr>
        <dsp:cNvPr id="0" name=""/>
        <dsp:cNvSpPr/>
      </dsp:nvSpPr>
      <dsp:spPr>
        <a:xfrm>
          <a:off x="5583588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0CC82-3185-9647-B625-1132EE122F9C}">
      <dsp:nvSpPr>
        <dsp:cNvPr id="0" name=""/>
        <dsp:cNvSpPr/>
      </dsp:nvSpPr>
      <dsp:spPr>
        <a:xfrm>
          <a:off x="5728383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</a:t>
          </a:r>
          <a:endParaRPr lang="en-US" altLang="zh-CN" sz="2000" kern="1200" dirty="0"/>
        </a:p>
      </dsp:txBody>
      <dsp:txXfrm>
        <a:off x="5749587" y="929917"/>
        <a:ext cx="1115951" cy="681566"/>
      </dsp:txXfrm>
    </dsp:sp>
    <dsp:sp modelId="{40C96F76-86C5-0541-A630-DE6F3C2F5839}">
      <dsp:nvSpPr>
        <dsp:cNvPr id="0" name=""/>
        <dsp:cNvSpPr/>
      </dsp:nvSpPr>
      <dsp:spPr>
        <a:xfrm>
          <a:off x="5583588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BEB28-80D9-A843-A35A-EF8BCF244560}">
      <dsp:nvSpPr>
        <dsp:cNvPr id="0" name=""/>
        <dsp:cNvSpPr/>
      </dsp:nvSpPr>
      <dsp:spPr>
        <a:xfrm>
          <a:off x="5728383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文件定位</a:t>
          </a:r>
        </a:p>
      </dsp:txBody>
      <dsp:txXfrm>
        <a:off x="5749587" y="1834885"/>
        <a:ext cx="1115951" cy="681566"/>
      </dsp:txXfrm>
    </dsp:sp>
    <dsp:sp modelId="{FC9B5B52-2A68-3440-87AE-C1B419C7D2F9}">
      <dsp:nvSpPr>
        <dsp:cNvPr id="0" name=""/>
        <dsp:cNvSpPr/>
      </dsp:nvSpPr>
      <dsp:spPr>
        <a:xfrm>
          <a:off x="5583588" y="727720"/>
          <a:ext cx="144794" cy="2352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2916"/>
              </a:lnTo>
              <a:lnTo>
                <a:pt x="144794" y="2352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F3962-57C4-5A4C-B5E9-15D409DFBFBD}">
      <dsp:nvSpPr>
        <dsp:cNvPr id="0" name=""/>
        <dsp:cNvSpPr/>
      </dsp:nvSpPr>
      <dsp:spPr>
        <a:xfrm>
          <a:off x="5728383" y="2718649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编译执行</a:t>
          </a:r>
        </a:p>
      </dsp:txBody>
      <dsp:txXfrm>
        <a:off x="5749587" y="2739853"/>
        <a:ext cx="1115951" cy="681566"/>
      </dsp:txXfrm>
    </dsp:sp>
    <dsp:sp modelId="{AD2283EF-B632-6A48-A43C-69E7846AC14A}">
      <dsp:nvSpPr>
        <dsp:cNvPr id="0" name=""/>
        <dsp:cNvSpPr/>
      </dsp:nvSpPr>
      <dsp:spPr>
        <a:xfrm>
          <a:off x="5583588" y="727720"/>
          <a:ext cx="144794" cy="325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7884"/>
              </a:lnTo>
              <a:lnTo>
                <a:pt x="144794" y="3257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175E1-B682-2549-824D-5DDB0F44E3D3}">
      <dsp:nvSpPr>
        <dsp:cNvPr id="0" name=""/>
        <dsp:cNvSpPr/>
      </dsp:nvSpPr>
      <dsp:spPr>
        <a:xfrm>
          <a:off x="5728383" y="362361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5749587" y="3644821"/>
        <a:ext cx="1115951" cy="681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87E99-4E5C-4347-AC90-02934911319B}">
      <dsp:nvSpPr>
        <dsp:cNvPr id="0" name=""/>
        <dsp:cNvSpPr/>
      </dsp:nvSpPr>
      <dsp:spPr>
        <a:xfrm rot="5400000">
          <a:off x="3400761" y="820402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C1913-DF01-A942-A746-CEA3DB7BBFF6}">
      <dsp:nvSpPr>
        <dsp:cNvPr id="0" name=""/>
        <dsp:cNvSpPr/>
      </dsp:nvSpPr>
      <dsp:spPr>
        <a:xfrm>
          <a:off x="3209875" y="21722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扩展名</a:t>
          </a:r>
        </a:p>
      </dsp:txBody>
      <dsp:txXfrm>
        <a:off x="3251326" y="63173"/>
        <a:ext cx="1129982" cy="766077"/>
      </dsp:txXfrm>
    </dsp:sp>
    <dsp:sp modelId="{017623B7-5C38-8349-89CC-9E5702D8BEA7}">
      <dsp:nvSpPr>
        <dsp:cNvPr id="0" name=""/>
        <dsp:cNvSpPr/>
      </dsp:nvSpPr>
      <dsp:spPr>
        <a:xfrm>
          <a:off x="4422759" y="102692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4422759" y="102692"/>
        <a:ext cx="882136" cy="686182"/>
      </dsp:txXfrm>
    </dsp:sp>
    <dsp:sp modelId="{6037B140-B178-7E43-AB0B-EC4614D2A76D}">
      <dsp:nvSpPr>
        <dsp:cNvPr id="0" name=""/>
        <dsp:cNvSpPr/>
      </dsp:nvSpPr>
      <dsp:spPr>
        <a:xfrm rot="5400000">
          <a:off x="4406371" y="1774087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F24E-009B-C042-9D49-472A70E272AC}">
      <dsp:nvSpPr>
        <dsp:cNvPr id="0" name=""/>
        <dsp:cNvSpPr/>
      </dsp:nvSpPr>
      <dsp:spPr>
        <a:xfrm>
          <a:off x="4215485" y="975407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包处理</a:t>
          </a:r>
        </a:p>
      </dsp:txBody>
      <dsp:txXfrm>
        <a:off x="4256936" y="1016858"/>
        <a:ext cx="1129982" cy="766077"/>
      </dsp:txXfrm>
    </dsp:sp>
    <dsp:sp modelId="{884C1241-994B-7F45-894F-47E296536C43}">
      <dsp:nvSpPr>
        <dsp:cNvPr id="0" name=""/>
        <dsp:cNvSpPr/>
      </dsp:nvSpPr>
      <dsp:spPr>
        <a:xfrm>
          <a:off x="5428369" y="1056376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 err="1"/>
            <a:t>package.json</a:t>
          </a:r>
          <a:r>
            <a:rPr lang="zh-CN" altLang="en-US" sz="800" kern="1200" dirty="0"/>
            <a:t>中</a:t>
          </a:r>
          <a:r>
            <a:rPr lang="en-US" altLang="zh-CN" sz="800" kern="1200" dirty="0"/>
            <a:t>main</a:t>
          </a:r>
          <a:r>
            <a:rPr lang="zh-CN" altLang="en-US" sz="800" kern="1200" dirty="0"/>
            <a:t>指定文件</a:t>
          </a:r>
        </a:p>
      </dsp:txBody>
      <dsp:txXfrm>
        <a:off x="5428369" y="1056376"/>
        <a:ext cx="882136" cy="686182"/>
      </dsp:txXfrm>
    </dsp:sp>
    <dsp:sp modelId="{66B76AE8-B0B6-764D-8003-987927CF8A6E}">
      <dsp:nvSpPr>
        <dsp:cNvPr id="0" name=""/>
        <dsp:cNvSpPr/>
      </dsp:nvSpPr>
      <dsp:spPr>
        <a:xfrm rot="5400000">
          <a:off x="5411981" y="2727771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35D80-5DE1-9C4C-A39E-C3504286F9B6}">
      <dsp:nvSpPr>
        <dsp:cNvPr id="0" name=""/>
        <dsp:cNvSpPr/>
      </dsp:nvSpPr>
      <dsp:spPr>
        <a:xfrm>
          <a:off x="5221095" y="1929091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index</a:t>
          </a:r>
          <a:r>
            <a:rPr lang="zh-CN" altLang="en-US" sz="1900" kern="1200" dirty="0"/>
            <a:t>文件</a:t>
          </a:r>
        </a:p>
      </dsp:txBody>
      <dsp:txXfrm>
        <a:off x="5262546" y="1970542"/>
        <a:ext cx="1129982" cy="766077"/>
      </dsp:txXfrm>
    </dsp:sp>
    <dsp:sp modelId="{ADA27F56-114D-3145-830D-8A8EBA3CD777}">
      <dsp:nvSpPr>
        <dsp:cNvPr id="0" name=""/>
        <dsp:cNvSpPr/>
      </dsp:nvSpPr>
      <dsp:spPr>
        <a:xfrm>
          <a:off x="6433979" y="2010061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6433979" y="2010061"/>
        <a:ext cx="882136" cy="686182"/>
      </dsp:txXfrm>
    </dsp:sp>
    <dsp:sp modelId="{5B98FBA9-D40B-6F48-8C2E-BC2E623AAA6F}">
      <dsp:nvSpPr>
        <dsp:cNvPr id="0" name=""/>
        <dsp:cNvSpPr/>
      </dsp:nvSpPr>
      <dsp:spPr>
        <a:xfrm>
          <a:off x="6226705" y="2882776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抛异常</a:t>
          </a:r>
        </a:p>
      </dsp:txBody>
      <dsp:txXfrm>
        <a:off x="6268156" y="2924227"/>
        <a:ext cx="1129982" cy="7660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D13D-9FD9-0646-845E-2B022F599F15}">
      <dsp:nvSpPr>
        <dsp:cNvPr id="0" name=""/>
        <dsp:cNvSpPr/>
      </dsp:nvSpPr>
      <dsp:spPr>
        <a:xfrm>
          <a:off x="0" y="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定位文件</a:t>
          </a:r>
        </a:p>
      </dsp:txBody>
      <dsp:txXfrm>
        <a:off x="42293" y="42293"/>
        <a:ext cx="3246231" cy="1359404"/>
      </dsp:txXfrm>
    </dsp:sp>
    <dsp:sp modelId="{BDF1B72C-3FFF-6B4C-A589-6F63D8B0122B}">
      <dsp:nvSpPr>
        <dsp:cNvPr id="0" name=""/>
        <dsp:cNvSpPr/>
      </dsp:nvSpPr>
      <dsp:spPr>
        <a:xfrm>
          <a:off x="423918" y="1684655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载入</a:t>
          </a:r>
        </a:p>
      </dsp:txBody>
      <dsp:txXfrm>
        <a:off x="466211" y="1726948"/>
        <a:ext cx="3357311" cy="1359404"/>
      </dsp:txXfrm>
    </dsp:sp>
    <dsp:sp modelId="{E3CD53E2-1D76-C549-8220-B8E04750F0FE}">
      <dsp:nvSpPr>
        <dsp:cNvPr id="0" name=""/>
        <dsp:cNvSpPr/>
      </dsp:nvSpPr>
      <dsp:spPr>
        <a:xfrm>
          <a:off x="847836" y="336931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编译</a:t>
          </a:r>
        </a:p>
      </dsp:txBody>
      <dsp:txXfrm>
        <a:off x="890129" y="3411603"/>
        <a:ext cx="3357311" cy="1359404"/>
      </dsp:txXfrm>
    </dsp:sp>
    <dsp:sp modelId="{A18F46E9-A050-DD45-B61A-EC8FFE7C8CE2}">
      <dsp:nvSpPr>
        <dsp:cNvPr id="0" name=""/>
        <dsp:cNvSpPr/>
      </dsp:nvSpPr>
      <dsp:spPr>
        <a:xfrm>
          <a:off x="3865815" y="1095025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076998" y="1095025"/>
        <a:ext cx="516227" cy="706291"/>
      </dsp:txXfrm>
    </dsp:sp>
    <dsp:sp modelId="{771147F1-DF04-3143-BD68-0A1234AB0293}">
      <dsp:nvSpPr>
        <dsp:cNvPr id="0" name=""/>
        <dsp:cNvSpPr/>
      </dsp:nvSpPr>
      <dsp:spPr>
        <a:xfrm>
          <a:off x="4289734" y="2770054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500917" y="2770054"/>
        <a:ext cx="516227" cy="706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4D8D8-9F2E-2244-AAB6-BD8BE4386D8D}">
      <dsp:nvSpPr>
        <dsp:cNvPr id="0" name=""/>
        <dsp:cNvSpPr/>
      </dsp:nvSpPr>
      <dsp:spPr>
        <a:xfrm>
          <a:off x="0" y="2684389"/>
          <a:ext cx="5437094" cy="176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编译</a:t>
          </a:r>
          <a:r>
            <a:rPr lang="en-US" altLang="zh-CN" sz="3100" kern="1200" dirty="0"/>
            <a:t>JavaScript</a:t>
          </a:r>
          <a:r>
            <a:rPr lang="zh-CN" altLang="en-US" sz="3100" kern="1200" dirty="0"/>
            <a:t>核心模块</a:t>
          </a:r>
        </a:p>
      </dsp:txBody>
      <dsp:txXfrm>
        <a:off x="0" y="2684389"/>
        <a:ext cx="5437094" cy="951075"/>
      </dsp:txXfrm>
    </dsp:sp>
    <dsp:sp modelId="{D5F50F25-B89E-2E47-B05A-6384CEDE575B}">
      <dsp:nvSpPr>
        <dsp:cNvPr id="0" name=""/>
        <dsp:cNvSpPr/>
      </dsp:nvSpPr>
      <dsp:spPr>
        <a:xfrm>
          <a:off x="0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直接从内存中获取源码</a:t>
          </a:r>
        </a:p>
      </dsp:txBody>
      <dsp:txXfrm>
        <a:off x="0" y="3600239"/>
        <a:ext cx="2718547" cy="810175"/>
      </dsp:txXfrm>
    </dsp:sp>
    <dsp:sp modelId="{D1463051-6D9B-BC47-8C31-CC94D5C28E3F}">
      <dsp:nvSpPr>
        <dsp:cNvPr id="0" name=""/>
        <dsp:cNvSpPr/>
      </dsp:nvSpPr>
      <dsp:spPr>
        <a:xfrm>
          <a:off x="2718547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缓存在</a:t>
          </a:r>
          <a:r>
            <a:rPr lang="en-US" altLang="zh-CN" sz="1800" kern="1200" dirty="0" err="1"/>
            <a:t>NativeModule</a:t>
          </a:r>
          <a:r>
            <a:rPr lang="en-US" altLang="zh-CN" sz="1800" kern="1200" dirty="0"/>
            <a:t>._cache</a:t>
          </a:r>
          <a:r>
            <a:rPr lang="zh-CN" altLang="en-US" sz="1800" kern="1200" dirty="0"/>
            <a:t>中</a:t>
          </a:r>
        </a:p>
      </dsp:txBody>
      <dsp:txXfrm>
        <a:off x="2718547" y="3600239"/>
        <a:ext cx="2718547" cy="810175"/>
      </dsp:txXfrm>
    </dsp:sp>
    <dsp:sp modelId="{3CA7B528-27A7-F14B-8471-5B2E1321FE0C}">
      <dsp:nvSpPr>
        <dsp:cNvPr id="0" name=""/>
        <dsp:cNvSpPr/>
      </dsp:nvSpPr>
      <dsp:spPr>
        <a:xfrm rot="10800000">
          <a:off x="0" y="2005"/>
          <a:ext cx="5437094" cy="2708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转存为</a:t>
          </a:r>
          <a:r>
            <a:rPr lang="en-US" altLang="zh-CN" sz="3100" kern="1200" dirty="0"/>
            <a:t>C/C++</a:t>
          </a:r>
          <a:r>
            <a:rPr lang="zh-CN" altLang="en-US" sz="3100" kern="1200" dirty="0"/>
            <a:t>代码</a:t>
          </a:r>
        </a:p>
      </dsp:txBody>
      <dsp:txXfrm rot="-10800000">
        <a:off x="0" y="2005"/>
        <a:ext cx="5437094" cy="950789"/>
      </dsp:txXfrm>
    </dsp:sp>
    <dsp:sp modelId="{6D7E0F38-5AA1-0646-A55F-0B6B3C788A63}">
      <dsp:nvSpPr>
        <dsp:cNvPr id="0" name=""/>
        <dsp:cNvSpPr/>
      </dsp:nvSpPr>
      <dsp:spPr>
        <a:xfrm>
          <a:off x="0" y="952795"/>
          <a:ext cx="5437094" cy="8099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所有内置</a:t>
          </a:r>
          <a:r>
            <a:rPr lang="en-US" altLang="zh-CN" sz="1800" kern="1200" dirty="0" err="1"/>
            <a:t>js</a:t>
          </a:r>
          <a:r>
            <a:rPr lang="zh-CN" altLang="en-US" sz="1800" kern="1200" dirty="0"/>
            <a:t>代码转换成</a:t>
          </a:r>
          <a:r>
            <a:rPr lang="en-US" altLang="zh-CN" sz="1800" kern="1200" dirty="0"/>
            <a:t>C++</a:t>
          </a:r>
          <a:r>
            <a:rPr lang="zh-CN" altLang="en-US" sz="1800" kern="1200" dirty="0"/>
            <a:t>里的数组</a:t>
          </a:r>
        </a:p>
      </dsp:txBody>
      <dsp:txXfrm>
        <a:off x="0" y="952795"/>
        <a:ext cx="5437094" cy="8099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E73BF-AFAA-8446-82C3-94AC87D511AF}">
      <dsp:nvSpPr>
        <dsp:cNvPr id="0" name=""/>
        <dsp:cNvSpPr/>
      </dsp:nvSpPr>
      <dsp:spPr>
        <a:xfrm>
          <a:off x="112482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内建模块</a:t>
          </a:r>
        </a:p>
      </dsp:txBody>
      <dsp:txXfrm>
        <a:off x="148857" y="38681"/>
        <a:ext cx="2411093" cy="1169171"/>
      </dsp:txXfrm>
    </dsp:sp>
    <dsp:sp modelId="{96A491A3-41D3-6347-A6BE-6BED5163151F}">
      <dsp:nvSpPr>
        <dsp:cNvPr id="0" name=""/>
        <dsp:cNvSpPr/>
      </dsp:nvSpPr>
      <dsp:spPr>
        <a:xfrm>
          <a:off x="360866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55622-EC8A-CC49-89F7-B18487BA9BE2}">
      <dsp:nvSpPr>
        <dsp:cNvPr id="0" name=""/>
        <dsp:cNvSpPr/>
      </dsp:nvSpPr>
      <dsp:spPr>
        <a:xfrm>
          <a:off x="609251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纯</a:t>
          </a:r>
          <a:r>
            <a:rPr lang="en-US" altLang="zh-CN" sz="2800" kern="1200" dirty="0"/>
            <a:t>C++</a:t>
          </a:r>
          <a:r>
            <a:rPr lang="zh-CN" altLang="en-US" sz="2800" kern="1200" dirty="0"/>
            <a:t>实现</a:t>
          </a:r>
        </a:p>
      </dsp:txBody>
      <dsp:txXfrm>
        <a:off x="645626" y="1591083"/>
        <a:ext cx="1914324" cy="1169171"/>
      </dsp:txXfrm>
    </dsp:sp>
    <dsp:sp modelId="{953E0859-5F1E-3B4C-A90B-06CE25EF5513}">
      <dsp:nvSpPr>
        <dsp:cNvPr id="0" name=""/>
        <dsp:cNvSpPr/>
      </dsp:nvSpPr>
      <dsp:spPr>
        <a:xfrm>
          <a:off x="3217286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核心模块</a:t>
          </a:r>
        </a:p>
      </dsp:txBody>
      <dsp:txXfrm>
        <a:off x="3253661" y="38681"/>
        <a:ext cx="2411093" cy="1169171"/>
      </dsp:txXfrm>
    </dsp:sp>
    <dsp:sp modelId="{24676A5E-9AC0-6E4E-92E2-97F6A4B6B209}">
      <dsp:nvSpPr>
        <dsp:cNvPr id="0" name=""/>
        <dsp:cNvSpPr/>
      </dsp:nvSpPr>
      <dsp:spPr>
        <a:xfrm>
          <a:off x="3465670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2E411-C0BE-C94C-9AC6-746CB6A9B3C7}">
      <dsp:nvSpPr>
        <dsp:cNvPr id="0" name=""/>
        <dsp:cNvSpPr/>
      </dsp:nvSpPr>
      <dsp:spPr>
        <a:xfrm>
          <a:off x="3714054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核心部分</a:t>
          </a:r>
          <a:r>
            <a:rPr lang="en-US" altLang="zh-CN" sz="2800" kern="1200" dirty="0"/>
            <a:t>C/C++</a:t>
          </a:r>
          <a:r>
            <a:rPr lang="zh-CN" altLang="en-US" sz="2800" kern="1200" dirty="0"/>
            <a:t>实现</a:t>
          </a:r>
        </a:p>
      </dsp:txBody>
      <dsp:txXfrm>
        <a:off x="3750429" y="1591083"/>
        <a:ext cx="1914324" cy="1169171"/>
      </dsp:txXfrm>
    </dsp:sp>
    <dsp:sp modelId="{1D109A2A-F962-A64A-BAD1-C71CA5DB5CEF}">
      <dsp:nvSpPr>
        <dsp:cNvPr id="0" name=""/>
        <dsp:cNvSpPr/>
      </dsp:nvSpPr>
      <dsp:spPr>
        <a:xfrm>
          <a:off x="3465670" y="1244227"/>
          <a:ext cx="248384" cy="2483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3843"/>
              </a:lnTo>
              <a:lnTo>
                <a:pt x="248384" y="24838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E7278-FEA9-4049-BCC3-4024F87FC93C}">
      <dsp:nvSpPr>
        <dsp:cNvPr id="0" name=""/>
        <dsp:cNvSpPr/>
      </dsp:nvSpPr>
      <dsp:spPr>
        <a:xfrm>
          <a:off x="3714054" y="3107110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JavaScript</a:t>
          </a:r>
          <a:r>
            <a:rPr lang="zh-CN" altLang="en-US" sz="2800" kern="1200" dirty="0"/>
            <a:t>包装</a:t>
          </a:r>
        </a:p>
      </dsp:txBody>
      <dsp:txXfrm>
        <a:off x="3750429" y="3143485"/>
        <a:ext cx="1914324" cy="1169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933B2-7D53-7046-94E0-983D04D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6939D2-31A6-3948-B818-C5A8E39E4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3809-F1D3-6A43-A792-77D407C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181D3-68D6-C04D-8BAE-626C378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14BEC-C221-3E42-B70A-6BCE21C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4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3E61F-59AB-D740-B900-400B7DB3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407D2-2FF3-C94E-AF94-39EEF2513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CAC4A-E13A-764D-A354-45D76478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7CD8C-A74A-CE44-B6B0-35D0FCE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4A0C5-6DD5-684B-A5B2-96D43A03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DD34C0-8390-AA4C-9BDA-772E32B85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6749CE-4928-8844-9415-165F39109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5367D2-9D87-8843-9C74-CA06EF6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93890-1F3A-BB47-A95C-94F54F8A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7B9A7-49F0-9646-83BF-4FBAE61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DD047-A7C1-384C-86D8-D61D15E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620A1-C22D-0A47-B36C-49FAE630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8AA86-9858-5043-AA5B-979A16D4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3CC5D-7FD0-5C4C-ACAB-1D275532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AC31B-B650-BC46-8EF6-4CAD92D0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03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C016C-F11E-3C41-8424-068E982E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6DBCB0-AB44-FD4D-8361-D956D9D8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55569-683E-294B-974D-10F11B7D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27626-9C46-3E42-9C7F-6354A32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CBE59-F1DD-284A-8A4C-D7C856A4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6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650BA-389F-1C48-A920-DAC58C0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D915-26C4-FC48-8D84-A89DF845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F71593-2146-3447-A4BC-FEFCB492B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9CA3D-5E7E-A746-BCAD-27509590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C1D12-F7A0-3140-9715-A9195C8A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4DC5B-75D0-AD4D-8ACA-59DA48C4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24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D99E-6EF7-7940-98BC-57853DB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C0F3C-A41F-0640-B3E9-F5664EA4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5D1EB9-0EAD-8840-AF4B-8078E10F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FBC499-203D-A243-A118-D39CCFB82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E4AF6B-C9C3-5341-A810-0B6ADE02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F0D90-922A-694D-824E-28DD863E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22E9B-AE12-ED47-B968-9867D14D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391E5-C889-4E44-9836-DC0625AB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16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0E253-29FC-0844-98D9-5B858A5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4D7A55-E91E-1740-9C98-994106FA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7E076-A634-0747-B67D-1F3029D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B93530-2A42-8145-B9E1-DD3C008E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5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52E498-76B3-574E-BB48-83999852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A99D9-7BFD-E443-9C3E-3166D676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88434-7485-1A4D-A14B-4F088228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4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69F3F-E6F9-F246-8C96-5BDFAF6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21E2A-F678-334A-8259-91337DF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A9642-C315-3E41-B025-BE6F6955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8CDA-5E37-CB49-92CC-36448C7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FFF06-3880-B141-B33E-91E80262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8F996-6C33-5C42-A968-D8B3ECD0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B835-C1C8-BA43-921C-D863488B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BAEE7F-0DA4-5343-A133-28908C0CD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A3CC69-984E-0B4B-AFF7-6FC7A54F0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8F073-A28F-B846-AC6B-D83F307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0D905C-DED6-7643-B896-BEC9F944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FD0EC-9A96-0040-A22A-17E8103D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40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DCD684-A27F-2A4B-B69A-337638FB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F37F2-8518-1444-B796-766044C5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0E148-BDA0-2240-9DFB-6F165FD6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4C69-2415-6A48-AA2B-B429DD87C0CC}" type="datetimeFigureOut">
              <a:rPr kumimoji="1" lang="zh-CN" altLang="en-US" smtClean="0"/>
              <a:t>2018/9/14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B2B52-A0F6-9243-9E02-924E988D7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96C5-FF30-7449-8757-CAE7FEF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0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hyperlink" Target="&#20195;&#30721;&#28436;&#31034;/&#27169;&#22359;&#36335;&#24452;/module_path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ikexueyuan.com/project/webpack-handbook/commonjs.html" TargetMode="External"/><Relationship Id="rId2" Type="http://schemas.openxmlformats.org/officeDocument/2006/relationships/hyperlink" Target="https://www.jianshu.com/p/5b9b245fcef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18C17-6D97-9242-857D-D062172E3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/>
              <a:t>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9758CD-02B1-4C46-BAF8-ED80B3625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jackmo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89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39F4A-FB3E-AD44-B5DB-8C3A2CE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的使用者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8D0A9-0A46-1946-93C3-FE7AE9F1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前后端编程语言环境统一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zh-CN" altLang="en-US" dirty="0"/>
              <a:t>带来的高性能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用于实时应用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使得使用者可以更高效地利用分布式环境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，有效利用稳定接口提升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渲染能力</a:t>
            </a:r>
            <a:endParaRPr kumimoji="1" lang="en-US" altLang="zh-CN" dirty="0"/>
          </a:p>
          <a:p>
            <a:r>
              <a:rPr kumimoji="1" lang="zh-CN" altLang="en-US" dirty="0"/>
              <a:t>云计算平台提供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r>
              <a:rPr kumimoji="1" lang="zh-CN" altLang="en-US" dirty="0"/>
              <a:t>游戏开发领域</a:t>
            </a:r>
            <a:endParaRPr kumimoji="1" lang="en-US" altLang="zh-CN" dirty="0"/>
          </a:p>
          <a:p>
            <a:r>
              <a:rPr kumimoji="1" lang="zh-CN" altLang="en-US"/>
              <a:t>工具类应用</a:t>
            </a:r>
          </a:p>
        </p:txBody>
      </p:sp>
    </p:spTree>
    <p:extLst>
      <p:ext uri="{BB962C8B-B14F-4D97-AF65-F5344CB8AC3E}">
        <p14:creationId xmlns:p14="http://schemas.microsoft.com/office/powerpoint/2010/main" val="347366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87C6E-5490-7643-81A3-A45BA97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与模块机制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F9DA7-7D98-DB4A-9FA4-4A89123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594100" cy="47244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F24C0CC-F8D9-4146-B36D-9D808AD03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997340"/>
              </p:ext>
            </p:extLst>
          </p:nvPr>
        </p:nvGraphicFramePr>
        <p:xfrm>
          <a:off x="4432300" y="1690689"/>
          <a:ext cx="6921500" cy="4447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42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C1D48-FBB2-D945-84A6-083130A2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在后端的缺陷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F7E09-B5AA-6740-A59E-BCF1C76D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没有模块系统</a:t>
            </a:r>
            <a:endParaRPr kumimoji="1" lang="en-US" altLang="zh-CN" dirty="0"/>
          </a:p>
          <a:p>
            <a:r>
              <a:rPr kumimoji="1" lang="zh-CN" altLang="en-US" dirty="0"/>
              <a:t>标准库较少</a:t>
            </a:r>
            <a:endParaRPr kumimoji="1" lang="en-US" altLang="zh-CN" dirty="0"/>
          </a:p>
          <a:p>
            <a:r>
              <a:rPr kumimoji="1" lang="zh-CN" altLang="en-US" dirty="0"/>
              <a:t>没有标准接口</a:t>
            </a:r>
            <a:endParaRPr kumimoji="1" lang="en-US" altLang="zh-CN" dirty="0"/>
          </a:p>
          <a:p>
            <a:r>
              <a:rPr kumimoji="1" lang="zh-CN" altLang="en-US" dirty="0"/>
              <a:t>缺乏包管理系统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0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D2EFE-727C-254C-A9E8-CBDD2394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10C81-1CB7-514A-8CE3-54762B67A0D9}"/>
              </a:ext>
            </a:extLst>
          </p:cNvPr>
          <p:cNvSpPr/>
          <p:nvPr/>
        </p:nvSpPr>
        <p:spPr>
          <a:xfrm>
            <a:off x="838200" y="1688500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/>
              <a:t>CommonJS</a:t>
            </a:r>
            <a:r>
              <a:rPr lang="en" altLang="zh-CN" sz="2400" dirty="0"/>
              <a:t> </a:t>
            </a:r>
            <a:r>
              <a:rPr lang="zh-CN" altLang="en-US" sz="2400" dirty="0"/>
              <a:t>是以在浏览器环境之外构建 </a:t>
            </a:r>
            <a:r>
              <a:rPr lang="en" altLang="zh-CN" sz="2400" dirty="0"/>
              <a:t>JavaScript </a:t>
            </a:r>
            <a:r>
              <a:rPr lang="zh-CN" altLang="en-US" sz="2400" dirty="0"/>
              <a:t>生态系统为目标而产生的项目，比如在服务器和桌面环境中。</a:t>
            </a:r>
          </a:p>
        </p:txBody>
      </p:sp>
    </p:spTree>
    <p:extLst>
      <p:ext uri="{BB962C8B-B14F-4D97-AF65-F5344CB8AC3E}">
        <p14:creationId xmlns:p14="http://schemas.microsoft.com/office/powerpoint/2010/main" val="413563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C161-66CD-434B-9CCE-F7EE671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CommonJS</a:t>
            </a:r>
            <a:r>
              <a:rPr kumimoji="1" lang="zh-CN" altLang="en-US" dirty="0"/>
              <a:t>的关系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868661-373F-4B4A-B924-84E72C1ACC8B}"/>
              </a:ext>
            </a:extLst>
          </p:cNvPr>
          <p:cNvSpPr/>
          <p:nvPr/>
        </p:nvSpPr>
        <p:spPr>
          <a:xfrm>
            <a:off x="838200" y="1690688"/>
            <a:ext cx="983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>
                <a:solidFill>
                  <a:srgbClr val="333333"/>
                </a:solidFill>
                <a:latin typeface="-apple-system"/>
              </a:rPr>
              <a:t>CommonJS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是一种规范，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NodeJS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是这种规范的实现。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472F9-F648-9042-A046-7DE00B6E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907270"/>
            <a:ext cx="8966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A6B51-8856-A342-8582-6D6D4BC5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r>
              <a:rPr kumimoji="1" lang="zh-CN" altLang="en-US" dirty="0"/>
              <a:t>模块规范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8BBCA-6305-214D-9327-76BD2794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模块引用</a:t>
            </a:r>
            <a:endParaRPr kumimoji="1" lang="en-US" altLang="zh-CN" dirty="0"/>
          </a:p>
          <a:p>
            <a:r>
              <a:rPr kumimoji="1" lang="zh-CN" altLang="en-US" dirty="0"/>
              <a:t>模块定义</a:t>
            </a:r>
            <a:endParaRPr kumimoji="1" lang="en-US" altLang="zh-CN" dirty="0"/>
          </a:p>
          <a:p>
            <a:r>
              <a:rPr kumimoji="1" lang="zh-CN" altLang="en-US" dirty="0"/>
              <a:t>模块标识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C027BD-8F1E-404A-A19A-824625EB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83" y="1690688"/>
            <a:ext cx="4889500" cy="20193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E29A2-6834-5B4E-B09D-C9092C83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97" y="1690688"/>
            <a:ext cx="3619500" cy="44450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47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E19E4-529E-0645-B244-D915CD7C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里的模块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E230454-AC39-BC43-B3DB-F503ADB33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912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98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292A-7D67-F045-8BDF-0FEA7D31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模块的标识符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C81C64-C6F2-B84A-841C-440FCC90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核心模块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预先编译，加载速度最快。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路径形式的文件模块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文件位置明确，加载速度仅次于核心模块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自定义模块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文件或者是包，非核心、无路径，加载速度最慢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5072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FA454-DB15-584F-97CD-ECE25222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模块查找方式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886ACD-C9FF-D145-815D-C23131527E4E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Node</a:t>
            </a:r>
            <a:r>
              <a:rPr kumimoji="1" lang="zh-CN" altLang="en-US" sz="2400" dirty="0"/>
              <a:t>会逐个尝试</a:t>
            </a:r>
            <a:r>
              <a:rPr kumimoji="1" lang="zh-CN" altLang="en-US" sz="2400" dirty="0">
                <a:hlinkClick r:id="rId2"/>
              </a:rPr>
              <a:t>模块路径</a:t>
            </a:r>
            <a:r>
              <a:rPr kumimoji="1" lang="zh-CN" altLang="en-US" sz="2400" dirty="0"/>
              <a:t>中的路径，直到找到目标文件为止。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7361F014-30D3-F640-85ED-9027DE994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91955"/>
              </p:ext>
            </p:extLst>
          </p:nvPr>
        </p:nvGraphicFramePr>
        <p:xfrm>
          <a:off x="704334" y="2384853"/>
          <a:ext cx="10649465" cy="3753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86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53F64-DAC9-1E46-81B9-4E8F8D4B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96CD6-02FA-3C42-A322-572C88F3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406900" cy="4813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6C56138-2776-7E45-86F2-F161D3B74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3086399"/>
              </p:ext>
            </p:extLst>
          </p:nvPr>
        </p:nvGraphicFramePr>
        <p:xfrm>
          <a:off x="5701554" y="1690688"/>
          <a:ext cx="5652246" cy="481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45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36CCD-F5FD-A549-9945-2F29870C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A7E58-90E6-F547-863A-263DE8705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r>
              <a:rPr kumimoji="1" lang="zh-CN" altLang="en-US" dirty="0"/>
              <a:t>模块机制</a:t>
            </a:r>
            <a:endParaRPr kumimoji="1" lang="en-US" altLang="zh-CN" dirty="0"/>
          </a:p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内存控制</a:t>
            </a:r>
            <a:endParaRPr kumimoji="1" lang="en-US" altLang="zh-CN" dirty="0"/>
          </a:p>
          <a:p>
            <a:r>
              <a:rPr kumimoji="1" lang="zh-CN" altLang="en-US" dirty="0"/>
              <a:t>理解</a:t>
            </a:r>
            <a:r>
              <a:rPr kumimoji="1" lang="en-US" altLang="zh-CN" dirty="0"/>
              <a:t>Buffer</a:t>
            </a:r>
          </a:p>
          <a:p>
            <a:r>
              <a:rPr kumimoji="1" lang="zh-CN" altLang="en-US" dirty="0"/>
              <a:t>网络编程</a:t>
            </a:r>
            <a:endParaRPr kumimoji="1" lang="en-US" altLang="zh-CN" dirty="0"/>
          </a:p>
          <a:p>
            <a:r>
              <a:rPr kumimoji="1" lang="zh-CN" altLang="en-US" dirty="0"/>
              <a:t>构建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应用</a:t>
            </a:r>
            <a:endParaRPr kumimoji="1" lang="en-US" altLang="zh-CN" dirty="0"/>
          </a:p>
          <a:p>
            <a:r>
              <a:rPr kumimoji="1" lang="zh-CN" altLang="en-US" dirty="0"/>
              <a:t>玩转进程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2B7ED-402B-F047-8DC0-6714711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文件模块的编译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2759E-E448-6841-A64A-79B65A11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1675467"/>
            <a:ext cx="4572000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191472-9A6B-B041-ADD3-AA392DEC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08" y="1675467"/>
            <a:ext cx="4964104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410F3FE-BE9B-8C45-9E81-8F37125E062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17776" y="2443817"/>
            <a:ext cx="602832" cy="0"/>
          </a:xfrm>
          <a:prstGeom prst="straightConnector1">
            <a:avLst/>
          </a:prstGeom>
          <a:ln w="50800" cap="flat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A43397-63AA-4D4E-8A18-D0345A66A767}"/>
              </a:ext>
            </a:extLst>
          </p:cNvPr>
          <p:cNvSpPr txBox="1"/>
          <p:nvPr/>
        </p:nvSpPr>
        <p:spPr>
          <a:xfrm>
            <a:off x="2224217" y="3965296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/>
              <a:t>runInThisContext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得到具体的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7F355A-4CEE-FA4D-B85A-E99B75F92340}"/>
              </a:ext>
            </a:extLst>
          </p:cNvPr>
          <p:cNvSpPr txBox="1"/>
          <p:nvPr/>
        </p:nvSpPr>
        <p:spPr>
          <a:xfrm>
            <a:off x="0" y="5060681"/>
            <a:ext cx="116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传入当前模块的</a:t>
            </a:r>
            <a:r>
              <a:rPr kumimoji="1" lang="en-US" altLang="zh-CN" sz="2400" dirty="0"/>
              <a:t>exports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require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module</a:t>
            </a:r>
            <a:r>
              <a:rPr kumimoji="1" lang="zh-CN" altLang="en-US" sz="2400" dirty="0"/>
              <a:t>、文件路径、文件目录并执行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433F2807-C683-7A4F-956B-02C06D1FBA0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6825515" y="2188150"/>
            <a:ext cx="753129" cy="280116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13D45B5-3A1B-E346-84B7-E9DCC190865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5801498" y="4426961"/>
            <a:ext cx="0" cy="6337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836B90E-D77E-924A-ADE5-F6DD0B084523}"/>
              </a:ext>
            </a:extLst>
          </p:cNvPr>
          <p:cNvSpPr txBox="1"/>
          <p:nvPr/>
        </p:nvSpPr>
        <p:spPr>
          <a:xfrm>
            <a:off x="2224216" y="6017311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缓存至</a:t>
            </a:r>
            <a:r>
              <a:rPr kumimoji="1" lang="en-US" altLang="zh-CN" sz="2400" dirty="0" err="1"/>
              <a:t>Module.cache</a:t>
            </a:r>
            <a:r>
              <a:rPr kumimoji="1" lang="zh-CN" altLang="en-US" sz="2400" dirty="0"/>
              <a:t>中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3426F53-4BF8-7646-84E8-14004E5BF2F3}"/>
              </a:ext>
            </a:extLst>
          </p:cNvPr>
          <p:cNvCxnSpPr>
            <a:cxnSpLocks/>
            <a:stCxn id="16" idx="2"/>
            <a:endCxn id="33" idx="0"/>
          </p:cNvCxnSpPr>
          <p:nvPr/>
        </p:nvCxnSpPr>
        <p:spPr>
          <a:xfrm flipH="1">
            <a:off x="5801497" y="5522346"/>
            <a:ext cx="1" cy="4949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5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8286D-7D94-224C-9FF5-4AB9E0D6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核心模块的编译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30DC74-6DED-EB48-8AF4-02787E03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68782" cy="2415147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5B24617-62F0-414F-839B-B55D89DD6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622111"/>
              </p:ext>
            </p:extLst>
          </p:nvPr>
        </p:nvGraphicFramePr>
        <p:xfrm>
          <a:off x="5916706" y="1690688"/>
          <a:ext cx="5437094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652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DB55D-F36E-0E48-9DD9-FFF89B3A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C/C++</a:t>
            </a:r>
            <a:r>
              <a:rPr kumimoji="1" lang="zh-CN" altLang="en-US" dirty="0"/>
              <a:t>核心模块的编译过程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12F9DDB-2308-9349-8D34-54A6986AF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14843"/>
              </p:ext>
            </p:extLst>
          </p:nvPr>
        </p:nvGraphicFramePr>
        <p:xfrm>
          <a:off x="838200" y="1825625"/>
          <a:ext cx="58136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D5F2753-FDA6-4E46-B445-DE052AB09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220" y="2375694"/>
            <a:ext cx="3187700" cy="3251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63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927A-74E3-9544-BA99-1C454A0D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os</a:t>
            </a:r>
            <a:r>
              <a:rPr kumimoji="1" lang="zh-CN" altLang="en-US" dirty="0"/>
              <a:t>原生模块的引入流程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9777E-F19B-A340-883E-B9086DD5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20" y="1690688"/>
            <a:ext cx="3604559" cy="43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F4A4E-B1C0-6248-9F69-78974F1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模块之间的调用关系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897525-5C35-EB40-97A2-2D3CEBFB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915086"/>
            <a:ext cx="6299200" cy="3924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C17E-068A-2E4B-BA63-9A7890C7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41855A-3CAC-6A45-BCA3-AF5E64D59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074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90573-5630-0943-98B8-A21C7D10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2DCCC-2EE2-4C4B-8C61-E99F11C7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https://zh.wikipedia.org/wiki/Node.js</a:t>
            </a:r>
          </a:p>
          <a:p>
            <a:r>
              <a:rPr kumimoji="1" lang="en" altLang="zh-CN" dirty="0">
                <a:hlinkClick r:id="rId2"/>
              </a:rPr>
              <a:t>https://www.jianshu.com/p/5b9b245fcefa</a:t>
            </a:r>
            <a:endParaRPr kumimoji="1" lang="en" altLang="zh-CN" dirty="0"/>
          </a:p>
          <a:p>
            <a:r>
              <a:rPr kumimoji="1" lang="en" altLang="zh-CN" dirty="0">
                <a:hlinkClick r:id="rId3"/>
              </a:rPr>
              <a:t>http://wiki.jikexueyuan.com/project/webpack-handbook/commonjs.html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248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DB280-E32E-7044-BEDC-E48FA39D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Node.js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9A8BCC-F9FD-7E46-BB9E-5EABD9D5B1A9}"/>
              </a:ext>
            </a:extLst>
          </p:cNvPr>
          <p:cNvSpPr/>
          <p:nvPr/>
        </p:nvSpPr>
        <p:spPr>
          <a:xfrm>
            <a:off x="838200" y="1690688"/>
            <a:ext cx="9641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Node.js是一个能够在服务器端运行JavaScript的开放源代码、跨平台JavaScript 运行环境</a:t>
            </a:r>
          </a:p>
        </p:txBody>
      </p:sp>
    </p:spTree>
    <p:extLst>
      <p:ext uri="{BB962C8B-B14F-4D97-AF65-F5344CB8AC3E}">
        <p14:creationId xmlns:p14="http://schemas.microsoft.com/office/powerpoint/2010/main" val="234422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9EC49-EFA5-BE47-9F4F-F11AD41D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发展历程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B716265-A9A0-AD43-B39C-68F2A8DBA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41084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55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7313-7879-7F44-B82B-A909BA8B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为什么选择</a:t>
            </a:r>
            <a:r>
              <a:rPr kumimoji="1" lang="en-US" altLang="zh-CN" dirty="0"/>
              <a:t>JavaScript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7E0291-869C-BC46-B0A8-EA0599A85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06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91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BB3B9-DAFE-BE43-8BA6-BDD6CF50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为什么叫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65D2E-E78E-2149-BA98-0412775491E6}"/>
              </a:ext>
            </a:extLst>
          </p:cNvPr>
          <p:cNvSpPr txBox="1"/>
          <p:nvPr/>
        </p:nvSpPr>
        <p:spPr>
          <a:xfrm>
            <a:off x="838200" y="1690688"/>
            <a:ext cx="918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以</a:t>
            </a:r>
            <a:r>
              <a:rPr kumimoji="1" lang="en-US" altLang="zh-CN" sz="2400" dirty="0"/>
              <a:t>Node</a:t>
            </a:r>
            <a:r>
              <a:rPr kumimoji="1" lang="zh-CN" altLang="en-US" sz="2400" dirty="0"/>
              <a:t>进程为节点，构成大型分布式网络应用</a:t>
            </a:r>
          </a:p>
        </p:txBody>
      </p:sp>
    </p:spTree>
    <p:extLst>
      <p:ext uri="{BB962C8B-B14F-4D97-AF65-F5344CB8AC3E}">
        <p14:creationId xmlns:p14="http://schemas.microsoft.com/office/powerpoint/2010/main" val="27105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57550-C072-4840-B77D-84D5FCFE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给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带来的意义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F3BC6-AB7E-5C40-BAD7-5B360316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690688"/>
            <a:ext cx="6515100" cy="3479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7E72A3D-04EB-5A43-B412-43832D72A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416742"/>
              </p:ext>
            </p:extLst>
          </p:nvPr>
        </p:nvGraphicFramePr>
        <p:xfrm>
          <a:off x="3619500" y="5189856"/>
          <a:ext cx="49530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18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9759D-37E4-9E40-B3B3-53629879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0E9E1-83BB-B044-9E70-83637FAD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事件驱动</a:t>
            </a:r>
            <a:endParaRPr kumimoji="1" lang="en-US" altLang="zh-CN" dirty="0"/>
          </a:p>
          <a:p>
            <a:r>
              <a:rPr kumimoji="1" lang="zh-CN" altLang="en-US" dirty="0"/>
              <a:t>单线程</a:t>
            </a:r>
            <a:endParaRPr kumimoji="1" lang="en-US" altLang="zh-CN" dirty="0"/>
          </a:p>
          <a:p>
            <a:r>
              <a:rPr kumimoji="1" lang="zh-CN" altLang="en-US" dirty="0"/>
              <a:t>跨平台</a:t>
            </a:r>
          </a:p>
        </p:txBody>
      </p:sp>
    </p:spTree>
    <p:extLst>
      <p:ext uri="{BB962C8B-B14F-4D97-AF65-F5344CB8AC3E}">
        <p14:creationId xmlns:p14="http://schemas.microsoft.com/office/powerpoint/2010/main" val="400075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50E08-FD28-C24A-A21A-1E9B55A1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F5F30-100C-294C-9E70-7FF3F8B7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zh-CN" altLang="en-US" dirty="0"/>
              <a:t>与遗留系统和平相处</a:t>
            </a:r>
            <a:endParaRPr kumimoji="1" lang="en-US" altLang="zh-CN" dirty="0"/>
          </a:p>
          <a:p>
            <a:r>
              <a:rPr kumimoji="1" lang="zh-CN" altLang="en-US" dirty="0"/>
              <a:t>分布式应用</a:t>
            </a:r>
          </a:p>
        </p:txBody>
      </p:sp>
    </p:spTree>
    <p:extLst>
      <p:ext uri="{BB962C8B-B14F-4D97-AF65-F5344CB8AC3E}">
        <p14:creationId xmlns:p14="http://schemas.microsoft.com/office/powerpoint/2010/main" val="47069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594</Words>
  <Application>Microsoft Macintosh PowerPoint</Application>
  <PresentationFormat>宽屏</PresentationFormat>
  <Paragraphs>127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-apple-system</vt:lpstr>
      <vt:lpstr>等线</vt:lpstr>
      <vt:lpstr>等线 Light</vt:lpstr>
      <vt:lpstr>Arial</vt:lpstr>
      <vt:lpstr>Office 主题​​</vt:lpstr>
      <vt:lpstr>Node.js分享</vt:lpstr>
      <vt:lpstr>大纲</vt:lpstr>
      <vt:lpstr>什么是Node.js</vt:lpstr>
      <vt:lpstr>发展历程</vt:lpstr>
      <vt:lpstr>为什么选择JavaScript</vt:lpstr>
      <vt:lpstr>为什么叫Node</vt:lpstr>
      <vt:lpstr>Node给JavaScript带来的意义</vt:lpstr>
      <vt:lpstr>Node的特点</vt:lpstr>
      <vt:lpstr>Node的应用场景</vt:lpstr>
      <vt:lpstr>Node的使用者</vt:lpstr>
      <vt:lpstr>JavaScript与模块机制</vt:lpstr>
      <vt:lpstr>JavaScript在后端的缺陷</vt:lpstr>
      <vt:lpstr>CommonJS</vt:lpstr>
      <vt:lpstr>Node.js与CommonJS的关系</vt:lpstr>
      <vt:lpstr>CommonJS模块规范</vt:lpstr>
      <vt:lpstr>Node里的模块</vt:lpstr>
      <vt:lpstr>模块的标识符</vt:lpstr>
      <vt:lpstr>模块查找方式</vt:lpstr>
      <vt:lpstr>模块编译</vt:lpstr>
      <vt:lpstr>JavaScript文件模块的编译</vt:lpstr>
      <vt:lpstr>JavaScript核心模块的编译</vt:lpstr>
      <vt:lpstr>C/C++核心模块的编译过程</vt:lpstr>
      <vt:lpstr>os原生模块的引入流程</vt:lpstr>
      <vt:lpstr>模块之间的调用关系</vt:lpstr>
      <vt:lpstr>PowerPoint 演示文稿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T127922</dc:creator>
  <cp:lastModifiedBy>T127922</cp:lastModifiedBy>
  <cp:revision>55</cp:revision>
  <dcterms:created xsi:type="dcterms:W3CDTF">2018-09-13T11:58:51Z</dcterms:created>
  <dcterms:modified xsi:type="dcterms:W3CDTF">2018-09-14T12:03:22Z</dcterms:modified>
</cp:coreProperties>
</file>